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String ve join" id="{A04DB9EF-2970-4AA5-9BF8-21CFABE4D3DF}">
          <p14:sldIdLst>
            <p14:sldId id="256"/>
            <p14:sldId id="262"/>
            <p14:sldId id="260"/>
          </p14:sldIdLst>
        </p14:section>
        <p14:section name="{[]} [{}]" id="{7D43DF5E-1F75-46C5-849A-EB2F6440E216}">
          <p14:sldIdLst>
            <p14:sldId id="257"/>
          </p14:sldIdLst>
        </p14:section>
        <p14:section name="regexp" id="{9D9D2246-7D18-4C2A-B68D-5FB9631DB586}">
          <p14:sldIdLst>
            <p14:sldId id="261"/>
          </p14:sldIdLst>
        </p14:section>
        <p14:section name="+++++++++++++++" id="{E2987A49-06C9-4575-BEAE-0F0AEE0F6771}">
          <p14:sldIdLst/>
        </p14:section>
        <p14:section name="Backend" id="{4428E469-F080-4ACC-AEA5-5C72199DE92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61E9-21A9-4530-BA7E-DAE1E53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toString</a:t>
            </a:r>
            <a:r>
              <a:rPr lang="tr-TR" dirty="0"/>
              <a:t> ve </a:t>
            </a:r>
            <a:r>
              <a:rPr lang="tr-TR" dirty="0" err="1"/>
              <a:t>join</a:t>
            </a:r>
            <a:r>
              <a:rPr lang="tr-TR" dirty="0"/>
              <a:t>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F324-410C-44FA-8EC1-40D19551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 </a:t>
            </a:r>
            <a:r>
              <a:rPr lang="tr-TR" b="1" dirty="0" err="1"/>
              <a:t>toString</a:t>
            </a:r>
            <a:r>
              <a:rPr lang="tr-TR" dirty="0"/>
              <a:t> fonksiyonu dizi elamanlarını virgülle ayrılmış metin veri türüne dönüştürür.</a:t>
            </a:r>
          </a:p>
          <a:p>
            <a:endParaRPr lang="tr-TR" dirty="0"/>
          </a:p>
          <a:p>
            <a:r>
              <a:rPr lang="tr-TR" dirty="0"/>
              <a:t>var dizi2 = ["</a:t>
            </a:r>
            <a:r>
              <a:rPr lang="tr-TR" dirty="0" err="1"/>
              <a:t>java</a:t>
            </a:r>
            <a:r>
              <a:rPr lang="tr-TR" dirty="0"/>
              <a:t>","</a:t>
            </a:r>
            <a:r>
              <a:rPr lang="tr-TR" dirty="0" err="1"/>
              <a:t>spring</a:t>
            </a:r>
            <a:r>
              <a:rPr lang="tr-TR" dirty="0"/>
              <a:t>","</a:t>
            </a:r>
            <a:r>
              <a:rPr lang="tr-TR" dirty="0" err="1"/>
              <a:t>hibernate</a:t>
            </a:r>
            <a:r>
              <a:rPr lang="tr-TR" dirty="0"/>
              <a:t>","</a:t>
            </a:r>
            <a:r>
              <a:rPr lang="tr-TR" dirty="0" err="1"/>
              <a:t>MVC","Data</a:t>
            </a:r>
            <a:r>
              <a:rPr lang="tr-TR" dirty="0"/>
              <a:t>"];</a:t>
            </a:r>
          </a:p>
          <a:p>
            <a:r>
              <a:rPr lang="tr-TR" dirty="0" err="1"/>
              <a:t>document.write</a:t>
            </a:r>
            <a:r>
              <a:rPr lang="tr-TR" dirty="0"/>
              <a:t>("&lt;</a:t>
            </a:r>
            <a:r>
              <a:rPr lang="tr-TR" dirty="0" err="1"/>
              <a:t>br</a:t>
            </a:r>
            <a:r>
              <a:rPr lang="tr-TR" dirty="0"/>
              <a:t>&gt;" + dizi2.toString());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924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5738424"/>
          </a:xfrm>
        </p:spPr>
        <p:txBody>
          <a:bodyPr/>
          <a:lstStyle/>
          <a:p>
            <a:r>
              <a:rPr lang="tr-TR" b="1" dirty="0" err="1"/>
              <a:t>Join</a:t>
            </a:r>
            <a:r>
              <a:rPr lang="tr-TR" b="1" dirty="0"/>
              <a:t> : </a:t>
            </a:r>
            <a:r>
              <a:rPr lang="tr-TR" dirty="0" err="1"/>
              <a:t>Join</a:t>
            </a:r>
            <a:r>
              <a:rPr lang="tr-TR" dirty="0"/>
              <a:t> metodu bir dizi içerisindeki bütün elemanları birleştirerek </a:t>
            </a:r>
            <a:r>
              <a:rPr lang="tr-TR" dirty="0" err="1"/>
              <a:t>string</a:t>
            </a:r>
            <a:r>
              <a:rPr lang="tr-TR" dirty="0"/>
              <a:t> bir eleman olarak geri döndürür. Varsayılan olarak dizi elemanları virgül ile ayrılır. </a:t>
            </a:r>
            <a:r>
              <a:rPr lang="tr-TR" dirty="0" err="1"/>
              <a:t>Fatkat</a:t>
            </a:r>
            <a:r>
              <a:rPr lang="tr-TR" dirty="0"/>
              <a:t> parametre olarak bir karakter vererek ne ile ayırmak istediğimizi </a:t>
            </a:r>
            <a:r>
              <a:rPr lang="tr-TR" dirty="0" err="1"/>
              <a:t>belitebiliriz</a:t>
            </a:r>
            <a:r>
              <a:rPr lang="tr-TR" dirty="0"/>
              <a:t>.</a:t>
            </a:r>
            <a:endParaRPr lang="tr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1194F-D71D-4056-95C9-7D716E97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425959"/>
            <a:ext cx="8555649" cy="38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{[]} ve [{}]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{[]} : </a:t>
            </a:r>
            <a:r>
              <a:rPr lang="tr-TR" dirty="0" err="1"/>
              <a:t>Objetc</a:t>
            </a:r>
            <a:r>
              <a:rPr lang="tr-TR" dirty="0"/>
              <a:t> içinde dizi oluşturmak</a:t>
            </a:r>
          </a:p>
          <a:p>
            <a:r>
              <a:rPr lang="tr-TR" dirty="0"/>
              <a:t>[{}] : Dizi içerisinde </a:t>
            </a:r>
            <a:r>
              <a:rPr lang="tr-TR" dirty="0" err="1"/>
              <a:t>object</a:t>
            </a:r>
            <a:r>
              <a:rPr lang="tr-TR" dirty="0"/>
              <a:t> oluşturmak.</a:t>
            </a:r>
          </a:p>
        </p:txBody>
      </p:sp>
    </p:spTree>
    <p:extLst>
      <p:ext uri="{BB962C8B-B14F-4D97-AF65-F5344CB8AC3E}">
        <p14:creationId xmlns:p14="http://schemas.microsoft.com/office/powerpoint/2010/main" val="9169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D5545-D21A-473F-BB95-193FE0C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Regexp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AB71B1-58E6-47CF-B658-04265E7A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RegExp</a:t>
            </a:r>
            <a:r>
              <a:rPr lang="tr-TR" dirty="0"/>
              <a:t>, Düzenli ifadeler anlamına gelen </a:t>
            </a:r>
            <a:r>
              <a:rPr lang="tr-TR" dirty="0" err="1"/>
              <a:t>regular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 ile arama yapabilir, metin değişikliği yapabilir, kullanıcının girdiği verilerin doğruluğu ile ilgili kontroller yapılabilir. Günümüzde genel anlamıyla web sitelerinde veri doğruluğu ile ilgili kontrollerde sıklıkla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22709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139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Yiğit Özen</vt:lpstr>
      <vt:lpstr>toString ve join nedir?</vt:lpstr>
      <vt:lpstr>PowerPoint Presentation</vt:lpstr>
      <vt:lpstr>{[]} ve [{}] </vt:lpstr>
      <vt:lpstr>Regexp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YIGIT OZEN</cp:lastModifiedBy>
  <cp:revision>5</cp:revision>
  <dcterms:created xsi:type="dcterms:W3CDTF">2022-05-24T09:08:24Z</dcterms:created>
  <dcterms:modified xsi:type="dcterms:W3CDTF">2022-06-06T11:47:15Z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15b2cda8-ac02-4936-a85e-ce9bcfdd7ab3</vt:lpwstr>
  </property>
  <property fmtid="{D5CDD505-2E9C-101B-9397-08002B2CF9AE}" pid="3" name="TURKCELLCLASSIFICATION">
    <vt:lpwstr>TURKCELL DAHİLİ</vt:lpwstr>
  </property>
</Properties>
</file>