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7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xhml and html" id="{A04DB9EF-2970-4AA5-9BF8-21CFABE4D3DF}">
          <p14:sldIdLst>
            <p14:sldId id="256"/>
            <p14:sldId id="260"/>
            <p14:sldId id="262"/>
          </p14:sldIdLst>
        </p14:section>
        <p14:section name="1.ödev (semantic)" id="{7D43DF5E-1F75-46C5-849A-EB2F6440E216}">
          <p14:sldIdLst>
            <p14:sldId id="257"/>
          </p14:sldIdLst>
        </p14:section>
        <p14:section name="2.ödev (colspan ve rowspan)" id="{9D9D2246-7D18-4C2A-B68D-5FB9631DB586}">
          <p14:sldIdLst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D474A-7431-42FA-B952-92DCD92CA212}" v="5" dt="2022-05-24T13:13:18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ğit Özen" userId="3b42fc851a4ae40c" providerId="LiveId" clId="{431D474A-7431-42FA-B952-92DCD92CA212}"/>
    <pc:docChg chg="undo custSel addSld delSld modSld delSection modSection">
      <pc:chgData name="Yiğit Özen" userId="3b42fc851a4ae40c" providerId="LiveId" clId="{431D474A-7431-42FA-B952-92DCD92CA212}" dt="2022-05-24T13:13:34.112" v="2082" actId="17851"/>
      <pc:docMkLst>
        <pc:docMk/>
      </pc:docMkLst>
      <pc:sldChg chg="delSp modSp mod">
        <pc:chgData name="Yiğit Özen" userId="3b42fc851a4ae40c" providerId="LiveId" clId="{431D474A-7431-42FA-B952-92DCD92CA212}" dt="2022-05-24T12:34:28.614" v="10" actId="20577"/>
        <pc:sldMkLst>
          <pc:docMk/>
          <pc:sldMk cId="925000560" sldId="256"/>
        </pc:sldMkLst>
        <pc:spChg chg="mod">
          <ac:chgData name="Yiğit Özen" userId="3b42fc851a4ae40c" providerId="LiveId" clId="{431D474A-7431-42FA-B952-92DCD92CA212}" dt="2022-05-24T12:34:28.614" v="10" actId="20577"/>
          <ac:spMkLst>
            <pc:docMk/>
            <pc:sldMk cId="925000560" sldId="256"/>
            <ac:spMk id="2" creationId="{AEDB0D3D-B92C-4843-8B74-9083B51AE73C}"/>
          </ac:spMkLst>
        </pc:spChg>
        <pc:spChg chg="del">
          <ac:chgData name="Yiğit Özen" userId="3b42fc851a4ae40c" providerId="LiveId" clId="{431D474A-7431-42FA-B952-92DCD92CA212}" dt="2022-05-24T12:34:25.181" v="0" actId="478"/>
          <ac:spMkLst>
            <pc:docMk/>
            <pc:sldMk cId="925000560" sldId="256"/>
            <ac:spMk id="3" creationId="{660E6EB5-A331-4237-AE71-AE6EE0127DBD}"/>
          </ac:spMkLst>
        </pc:spChg>
      </pc:sldChg>
      <pc:sldChg chg="modSp mod">
        <pc:chgData name="Yiğit Özen" userId="3b42fc851a4ae40c" providerId="LiveId" clId="{431D474A-7431-42FA-B952-92DCD92CA212}" dt="2022-05-24T12:58:03.804" v="1595" actId="20577"/>
        <pc:sldMkLst>
          <pc:docMk/>
          <pc:sldMk cId="916939296" sldId="257"/>
        </pc:sldMkLst>
        <pc:spChg chg="mod">
          <ac:chgData name="Yiğit Özen" userId="3b42fc851a4ae40c" providerId="LiveId" clId="{431D474A-7431-42FA-B952-92DCD92CA212}" dt="2022-05-24T12:50:25.329" v="926" actId="20577"/>
          <ac:spMkLst>
            <pc:docMk/>
            <pc:sldMk cId="916939296" sldId="257"/>
            <ac:spMk id="2" creationId="{C6B9927B-1F19-434E-AC62-6418EC48002F}"/>
          </ac:spMkLst>
        </pc:spChg>
        <pc:spChg chg="mod">
          <ac:chgData name="Yiğit Özen" userId="3b42fc851a4ae40c" providerId="LiveId" clId="{431D474A-7431-42FA-B952-92DCD92CA212}" dt="2022-05-24T12:58:03.804" v="1595" actId="20577"/>
          <ac:spMkLst>
            <pc:docMk/>
            <pc:sldMk cId="916939296" sldId="257"/>
            <ac:spMk id="3" creationId="{5C763505-F18F-4B0A-8A0F-2E5E6C80647F}"/>
          </ac:spMkLst>
        </pc:spChg>
      </pc:sldChg>
      <pc:sldChg chg="del">
        <pc:chgData name="Yiğit Özen" userId="3b42fc851a4ae40c" providerId="LiveId" clId="{431D474A-7431-42FA-B952-92DCD92CA212}" dt="2022-05-24T12:58:26.560" v="1596" actId="2696"/>
        <pc:sldMkLst>
          <pc:docMk/>
          <pc:sldMk cId="1244126343" sldId="258"/>
        </pc:sldMkLst>
      </pc:sldChg>
      <pc:sldChg chg="del">
        <pc:chgData name="Yiğit Özen" userId="3b42fc851a4ae40c" providerId="LiveId" clId="{431D474A-7431-42FA-B952-92DCD92CA212}" dt="2022-05-24T12:58:29.272" v="1597" actId="2696"/>
        <pc:sldMkLst>
          <pc:docMk/>
          <pc:sldMk cId="3222835477" sldId="259"/>
        </pc:sldMkLst>
      </pc:sldChg>
      <pc:sldChg chg="modSp mod">
        <pc:chgData name="Yiğit Özen" userId="3b42fc851a4ae40c" providerId="LiveId" clId="{431D474A-7431-42FA-B952-92DCD92CA212}" dt="2022-05-24T12:47:58.975" v="760" actId="20577"/>
        <pc:sldMkLst>
          <pc:docMk/>
          <pc:sldMk cId="2659693455" sldId="260"/>
        </pc:sldMkLst>
        <pc:spChg chg="mod">
          <ac:chgData name="Yiğit Özen" userId="3b42fc851a4ae40c" providerId="LiveId" clId="{431D474A-7431-42FA-B952-92DCD92CA212}" dt="2022-05-24T12:36:05.134" v="69" actId="20577"/>
          <ac:spMkLst>
            <pc:docMk/>
            <pc:sldMk cId="2659693455" sldId="260"/>
            <ac:spMk id="2" creationId="{D7A2A74B-A0CA-4914-B32C-CF2F020080E5}"/>
          </ac:spMkLst>
        </pc:spChg>
        <pc:spChg chg="mod">
          <ac:chgData name="Yiğit Özen" userId="3b42fc851a4ae40c" providerId="LiveId" clId="{431D474A-7431-42FA-B952-92DCD92CA212}" dt="2022-05-24T12:47:58.975" v="760" actId="20577"/>
          <ac:spMkLst>
            <pc:docMk/>
            <pc:sldMk cId="2659693455" sldId="260"/>
            <ac:spMk id="3" creationId="{7A0C80C0-DE00-4D1C-BA7C-1DF2B5B9FACF}"/>
          </ac:spMkLst>
        </pc:spChg>
      </pc:sldChg>
      <pc:sldChg chg="modSp mod">
        <pc:chgData name="Yiğit Özen" userId="3b42fc851a4ae40c" providerId="LiveId" clId="{431D474A-7431-42FA-B952-92DCD92CA212}" dt="2022-05-24T13:09:00.474" v="1881" actId="14100"/>
        <pc:sldMkLst>
          <pc:docMk/>
          <pc:sldMk cId="2270947893" sldId="261"/>
        </pc:sldMkLst>
        <pc:spChg chg="mod">
          <ac:chgData name="Yiğit Özen" userId="3b42fc851a4ae40c" providerId="LiveId" clId="{431D474A-7431-42FA-B952-92DCD92CA212}" dt="2022-05-24T12:59:04.462" v="1631" actId="20577"/>
          <ac:spMkLst>
            <pc:docMk/>
            <pc:sldMk cId="2270947893" sldId="261"/>
            <ac:spMk id="2" creationId="{503D5545-D21A-473F-BB95-193FE0CD71BD}"/>
          </ac:spMkLst>
        </pc:spChg>
        <pc:spChg chg="mod">
          <ac:chgData name="Yiğit Özen" userId="3b42fc851a4ae40c" providerId="LiveId" clId="{431D474A-7431-42FA-B952-92DCD92CA212}" dt="2022-05-24T13:09:00.474" v="1881" actId="14100"/>
          <ac:spMkLst>
            <pc:docMk/>
            <pc:sldMk cId="2270947893" sldId="261"/>
            <ac:spMk id="3" creationId="{79AB71B1-58E6-47CF-B658-04265E7A6B79}"/>
          </ac:spMkLst>
        </pc:spChg>
      </pc:sldChg>
      <pc:sldChg chg="addSp delSp modSp new mod">
        <pc:chgData name="Yiğit Özen" userId="3b42fc851a4ae40c" providerId="LiveId" clId="{431D474A-7431-42FA-B952-92DCD92CA212}" dt="2022-05-24T12:48:38.213" v="910" actId="20577"/>
        <pc:sldMkLst>
          <pc:docMk/>
          <pc:sldMk cId="3819303148" sldId="262"/>
        </pc:sldMkLst>
        <pc:spChg chg="del">
          <ac:chgData name="Yiğit Özen" userId="3b42fc851a4ae40c" providerId="LiveId" clId="{431D474A-7431-42FA-B952-92DCD92CA212}" dt="2022-05-24T12:42:17.218" v="129" actId="478"/>
          <ac:spMkLst>
            <pc:docMk/>
            <pc:sldMk cId="3819303148" sldId="262"/>
            <ac:spMk id="2" creationId="{4AF95882-F85F-47EE-943C-A31EF02CEB77}"/>
          </ac:spMkLst>
        </pc:spChg>
        <pc:spChg chg="add del mod">
          <ac:chgData name="Yiğit Özen" userId="3b42fc851a4ae40c" providerId="LiveId" clId="{431D474A-7431-42FA-B952-92DCD92CA212}" dt="2022-05-24T12:48:38.213" v="910" actId="20577"/>
          <ac:spMkLst>
            <pc:docMk/>
            <pc:sldMk cId="3819303148" sldId="262"/>
            <ac:spMk id="3" creationId="{8A4BA3CF-0FE4-A47B-30C5-A59DBF37D8F0}"/>
          </ac:spMkLst>
        </pc:spChg>
      </pc:sldChg>
      <pc:sldChg chg="addSp delSp modSp new mod">
        <pc:chgData name="Yiğit Özen" userId="3b42fc851a4ae40c" providerId="LiveId" clId="{431D474A-7431-42FA-B952-92DCD92CA212}" dt="2022-05-24T13:09:36.597" v="1937" actId="1076"/>
        <pc:sldMkLst>
          <pc:docMk/>
          <pc:sldMk cId="1076141699" sldId="263"/>
        </pc:sldMkLst>
        <pc:spChg chg="del">
          <ac:chgData name="Yiğit Özen" userId="3b42fc851a4ae40c" providerId="LiveId" clId="{431D474A-7431-42FA-B952-92DCD92CA212}" dt="2022-05-24T13:09:09.111" v="1883" actId="478"/>
          <ac:spMkLst>
            <pc:docMk/>
            <pc:sldMk cId="1076141699" sldId="263"/>
            <ac:spMk id="2" creationId="{A2953E2F-A914-1501-2871-7041D0989C9C}"/>
          </ac:spMkLst>
        </pc:spChg>
        <pc:spChg chg="mod">
          <ac:chgData name="Yiğit Özen" userId="3b42fc851a4ae40c" providerId="LiveId" clId="{431D474A-7431-42FA-B952-92DCD92CA212}" dt="2022-05-24T13:09:25.949" v="1931" actId="20577"/>
          <ac:spMkLst>
            <pc:docMk/>
            <pc:sldMk cId="1076141699" sldId="263"/>
            <ac:spMk id="3" creationId="{714A1789-57E8-CD87-39F2-58C1FD482C34}"/>
          </ac:spMkLst>
        </pc:spChg>
        <pc:picChg chg="add mod">
          <ac:chgData name="Yiğit Özen" userId="3b42fc851a4ae40c" providerId="LiveId" clId="{431D474A-7431-42FA-B952-92DCD92CA212}" dt="2022-05-24T13:09:36.597" v="1937" actId="1076"/>
          <ac:picMkLst>
            <pc:docMk/>
            <pc:sldMk cId="1076141699" sldId="263"/>
            <ac:picMk id="5" creationId="{AD5512F5-C854-82F1-2AAA-AFA99F1CDCEB}"/>
          </ac:picMkLst>
        </pc:picChg>
      </pc:sldChg>
      <pc:sldChg chg="addSp delSp modSp new mod">
        <pc:chgData name="Yiğit Özen" userId="3b42fc851a4ae40c" providerId="LiveId" clId="{431D474A-7431-42FA-B952-92DCD92CA212}" dt="2022-05-24T13:11:02.284" v="2008" actId="14100"/>
        <pc:sldMkLst>
          <pc:docMk/>
          <pc:sldMk cId="2080195815" sldId="264"/>
        </pc:sldMkLst>
        <pc:spChg chg="del">
          <ac:chgData name="Yiğit Özen" userId="3b42fc851a4ae40c" providerId="LiveId" clId="{431D474A-7431-42FA-B952-92DCD92CA212}" dt="2022-05-24T13:09:46.386" v="1939" actId="478"/>
          <ac:spMkLst>
            <pc:docMk/>
            <pc:sldMk cId="2080195815" sldId="264"/>
            <ac:spMk id="2" creationId="{B5E470EF-99B7-3919-0872-D206AA74B7DC}"/>
          </ac:spMkLst>
        </pc:spChg>
        <pc:spChg chg="mod">
          <ac:chgData name="Yiğit Özen" userId="3b42fc851a4ae40c" providerId="LiveId" clId="{431D474A-7431-42FA-B952-92DCD92CA212}" dt="2022-05-24T13:10:30.307" v="1994" actId="20577"/>
          <ac:spMkLst>
            <pc:docMk/>
            <pc:sldMk cId="2080195815" sldId="264"/>
            <ac:spMk id="3" creationId="{D0CE8501-FD61-0BF9-400D-E0C686555E68}"/>
          </ac:spMkLst>
        </pc:spChg>
        <pc:picChg chg="add mod">
          <ac:chgData name="Yiğit Özen" userId="3b42fc851a4ae40c" providerId="LiveId" clId="{431D474A-7431-42FA-B952-92DCD92CA212}" dt="2022-05-24T13:10:54.197" v="2006" actId="14100"/>
          <ac:picMkLst>
            <pc:docMk/>
            <pc:sldMk cId="2080195815" sldId="264"/>
            <ac:picMk id="5" creationId="{5EDB2E86-8273-1525-82AE-57A03FD61094}"/>
          </ac:picMkLst>
        </pc:picChg>
        <pc:picChg chg="add mod">
          <ac:chgData name="Yiğit Özen" userId="3b42fc851a4ae40c" providerId="LiveId" clId="{431D474A-7431-42FA-B952-92DCD92CA212}" dt="2022-05-24T13:11:02.284" v="2008" actId="14100"/>
          <ac:picMkLst>
            <pc:docMk/>
            <pc:sldMk cId="2080195815" sldId="264"/>
            <ac:picMk id="7" creationId="{522D54B0-E9F7-1C9F-FA20-E3D17FE5627B}"/>
          </ac:picMkLst>
        </pc:picChg>
      </pc:sldChg>
      <pc:sldChg chg="addSp delSp modSp new mod">
        <pc:chgData name="Yiğit Özen" userId="3b42fc851a4ae40c" providerId="LiveId" clId="{431D474A-7431-42FA-B952-92DCD92CA212}" dt="2022-05-24T13:13:22.267" v="2080" actId="14100"/>
        <pc:sldMkLst>
          <pc:docMk/>
          <pc:sldMk cId="138039415" sldId="265"/>
        </pc:sldMkLst>
        <pc:spChg chg="del">
          <ac:chgData name="Yiğit Özen" userId="3b42fc851a4ae40c" providerId="LiveId" clId="{431D474A-7431-42FA-B952-92DCD92CA212}" dt="2022-05-24T13:11:07.746" v="2010" actId="478"/>
          <ac:spMkLst>
            <pc:docMk/>
            <pc:sldMk cId="138039415" sldId="265"/>
            <ac:spMk id="2" creationId="{A5C4778E-4712-59E3-A409-122D13C43D81}"/>
          </ac:spMkLst>
        </pc:spChg>
        <pc:spChg chg="mod">
          <ac:chgData name="Yiğit Özen" userId="3b42fc851a4ae40c" providerId="LiveId" clId="{431D474A-7431-42FA-B952-92DCD92CA212}" dt="2022-05-24T13:11:51.816" v="2069" actId="20577"/>
          <ac:spMkLst>
            <pc:docMk/>
            <pc:sldMk cId="138039415" sldId="265"/>
            <ac:spMk id="3" creationId="{52123CD2-D91D-C4C3-FD70-54B0EBF12A36}"/>
          </ac:spMkLst>
        </pc:spChg>
        <pc:picChg chg="add mod">
          <ac:chgData name="Yiğit Özen" userId="3b42fc851a4ae40c" providerId="LiveId" clId="{431D474A-7431-42FA-B952-92DCD92CA212}" dt="2022-05-24T13:12:53.046" v="2075" actId="14100"/>
          <ac:picMkLst>
            <pc:docMk/>
            <pc:sldMk cId="138039415" sldId="265"/>
            <ac:picMk id="5" creationId="{7C4EC74C-DCDA-BFF5-C0B9-C1707438A0B6}"/>
          </ac:picMkLst>
        </pc:picChg>
        <pc:picChg chg="add mod">
          <ac:chgData name="Yiğit Özen" userId="3b42fc851a4ae40c" providerId="LiveId" clId="{431D474A-7431-42FA-B952-92DCD92CA212}" dt="2022-05-24T13:13:22.267" v="2080" actId="14100"/>
          <ac:picMkLst>
            <pc:docMk/>
            <pc:sldMk cId="138039415" sldId="265"/>
            <ac:picMk id="7" creationId="{3CDE8D5A-63E2-5D0C-E0E7-D45817A541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0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4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4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5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3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5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1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3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EFD-1B16-43B4-AA4B-B3F56121264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14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DB0D3D-B92C-4843-8B74-9083B51AE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Yiğit Özen</a:t>
            </a:r>
          </a:p>
        </p:txBody>
      </p:sp>
    </p:spTree>
    <p:extLst>
      <p:ext uri="{BB962C8B-B14F-4D97-AF65-F5344CB8AC3E}">
        <p14:creationId xmlns:p14="http://schemas.microsoft.com/office/powerpoint/2010/main" val="9250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2A74B-A0CA-4914-B32C-CF2F020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Xhtml</a:t>
            </a:r>
            <a:r>
              <a:rPr lang="tr-TR" dirty="0"/>
              <a:t> ve html arasındaki farklar?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0C80C0-DE00-4D1C-BA7C-1DF2B5B9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4000" u="sng" dirty="0"/>
              <a:t>HTML</a:t>
            </a:r>
          </a:p>
          <a:p>
            <a:r>
              <a:rPr lang="tr-TR" dirty="0"/>
              <a:t>Büyük küçük harfe duyarsızdır. Etiketler büyük veya küçük harf ile yazılabilir.</a:t>
            </a:r>
          </a:p>
          <a:p>
            <a:r>
              <a:rPr lang="tr-TR" dirty="0"/>
              <a:t>Boş açık etiketlere sahip olabilir.</a:t>
            </a:r>
          </a:p>
          <a:p>
            <a:r>
              <a:rPr lang="tr-TR" dirty="0"/>
              <a:t>Tüm içerikler &lt;body&gt; etiketi altına yazılabilir.</a:t>
            </a:r>
          </a:p>
          <a:p>
            <a:r>
              <a:rPr lang="tr-TR" dirty="0" err="1"/>
              <a:t>SGML’nin</a:t>
            </a:r>
            <a:r>
              <a:rPr lang="tr-TR" dirty="0"/>
              <a:t> bir uygulamasıdır.</a:t>
            </a:r>
          </a:p>
          <a:p>
            <a:r>
              <a:rPr lang="tr-TR" dirty="0"/>
              <a:t>Katı kuralları yoktur.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969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4BA3CF-0FE4-A47B-30C5-A59DBF37D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633"/>
            <a:ext cx="10515600" cy="5743330"/>
          </a:xfrm>
        </p:spPr>
        <p:txBody>
          <a:bodyPr/>
          <a:lstStyle/>
          <a:p>
            <a:pPr marL="0" indent="0">
              <a:buNone/>
            </a:pPr>
            <a:r>
              <a:rPr lang="tr-TR" sz="4000" b="1" u="sng" dirty="0"/>
              <a:t>XHTML</a:t>
            </a:r>
          </a:p>
          <a:p>
            <a:r>
              <a:rPr lang="tr-TR" dirty="0"/>
              <a:t>Büyük küçük harfe duyarlıdır.  Etiketler küçük harf ile yazılmalıdır.</a:t>
            </a:r>
          </a:p>
          <a:p>
            <a:r>
              <a:rPr lang="tr-TR" dirty="0"/>
              <a:t>Boş etikete sahip olamaz bütün etiketler kapatılmalıdır.</a:t>
            </a:r>
          </a:p>
          <a:p>
            <a:r>
              <a:rPr lang="tr-TR" dirty="0"/>
              <a:t>Tüm içerik bloklar halinde yazılmalıdır, &lt;p&gt; gövde elemanının altında yer alır.</a:t>
            </a:r>
          </a:p>
          <a:p>
            <a:r>
              <a:rPr lang="tr-TR" dirty="0" err="1"/>
              <a:t>Xml</a:t>
            </a:r>
            <a:r>
              <a:rPr lang="tr-TR" dirty="0"/>
              <a:t> ile entegre olarak çalışmaktadır.</a:t>
            </a:r>
          </a:p>
          <a:p>
            <a:r>
              <a:rPr lang="tr-TR" dirty="0"/>
              <a:t>Katı kurallara sahiptir ama bu kurallara uymak zorunda olduğumuz için daha hızlı web siteleri yapılabilir.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930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Semantic</a:t>
            </a:r>
            <a:r>
              <a:rPr lang="tr-TR" dirty="0"/>
              <a:t> - </a:t>
            </a:r>
            <a:r>
              <a:rPr lang="tr-TR" dirty="0" err="1"/>
              <a:t>Non-semanatic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Semantics</a:t>
            </a:r>
            <a:r>
              <a:rPr lang="tr-TR" dirty="0"/>
              <a:t> elemanlar kelime anlamı ile aynı işi yapan elemanlardır. Örneğin &lt;</a:t>
            </a:r>
            <a:r>
              <a:rPr lang="tr-TR" dirty="0" err="1"/>
              <a:t>article</a:t>
            </a:r>
            <a:r>
              <a:rPr lang="tr-TR" dirty="0"/>
              <a:t>&gt;, &lt;</a:t>
            </a:r>
            <a:r>
              <a:rPr lang="tr-TR" dirty="0" err="1"/>
              <a:t>table</a:t>
            </a:r>
            <a:r>
              <a:rPr lang="tr-TR" dirty="0"/>
              <a:t>&gt;, &lt;form&gt; </a:t>
            </a:r>
            <a:r>
              <a:rPr lang="tr-TR" dirty="0" err="1"/>
              <a:t>tagı</a:t>
            </a:r>
            <a:r>
              <a:rPr lang="tr-TR" dirty="0"/>
              <a:t> </a:t>
            </a:r>
            <a:r>
              <a:rPr lang="tr-TR" dirty="0" err="1"/>
              <a:t>semantic</a:t>
            </a:r>
            <a:r>
              <a:rPr lang="tr-TR" dirty="0"/>
              <a:t> bir elemandır çünkü kelime anlamı ile aynı işi yapar. </a:t>
            </a:r>
            <a:r>
              <a:rPr lang="tr-TR" dirty="0" err="1"/>
              <a:t>Article</a:t>
            </a:r>
            <a:r>
              <a:rPr lang="tr-TR" dirty="0"/>
              <a:t> kelime anlamı itibari ile makale anlamına gelirken web sitemize bir makale elemanı eklemek için kullanırız. </a:t>
            </a:r>
            <a:r>
              <a:rPr lang="tr-TR" dirty="0" err="1"/>
              <a:t>Table</a:t>
            </a:r>
            <a:r>
              <a:rPr lang="tr-TR" dirty="0"/>
              <a:t> kelime anlamına gelirken web sitemizde tablo oluşturma için kullanırız.</a:t>
            </a:r>
          </a:p>
          <a:p>
            <a:r>
              <a:rPr lang="tr-TR" dirty="0" err="1"/>
              <a:t>Non-semantic</a:t>
            </a:r>
            <a:r>
              <a:rPr lang="tr-TR" dirty="0"/>
              <a:t> elemanlar ise kelime anlamının dışında görev yaparlar. Yani yaptıkları iş ile kelime anlamları aynıdır. &lt;</a:t>
            </a:r>
            <a:r>
              <a:rPr lang="tr-TR" dirty="0" err="1"/>
              <a:t>span</a:t>
            </a:r>
            <a:r>
              <a:rPr lang="tr-TR" dirty="0"/>
              <a:t>&gt;, &lt;div&gt; gibi </a:t>
            </a:r>
            <a:r>
              <a:rPr lang="tr-TR" dirty="0" err="1"/>
              <a:t>taglar</a:t>
            </a:r>
            <a:r>
              <a:rPr lang="tr-TR" dirty="0"/>
              <a:t> </a:t>
            </a:r>
            <a:r>
              <a:rPr lang="tr-TR" dirty="0" err="1"/>
              <a:t>non-semantic</a:t>
            </a:r>
            <a:r>
              <a:rPr lang="tr-TR"/>
              <a:t> elemanlarıdır </a:t>
            </a:r>
            <a:r>
              <a:rPr lang="tr-TR" dirty="0"/>
              <a:t>çünkü kelime anlamı yapılan iş farklıdır.</a:t>
            </a:r>
          </a:p>
        </p:txBody>
      </p:sp>
    </p:spTree>
    <p:extLst>
      <p:ext uri="{BB962C8B-B14F-4D97-AF65-F5344CB8AC3E}">
        <p14:creationId xmlns:p14="http://schemas.microsoft.com/office/powerpoint/2010/main" val="91693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3D5545-D21A-473F-BB95-193FE0CD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colspan</a:t>
            </a:r>
            <a:r>
              <a:rPr lang="tr-TR" dirty="0"/>
              <a:t> ve </a:t>
            </a:r>
            <a:r>
              <a:rPr lang="tr-TR" dirty="0" err="1"/>
              <a:t>rowspan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AB71B1-58E6-47CF-B658-04265E7A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8233" cy="4386639"/>
          </a:xfrm>
        </p:spPr>
        <p:txBody>
          <a:bodyPr/>
          <a:lstStyle/>
          <a:p>
            <a:r>
              <a:rPr lang="tr-TR" dirty="0" err="1"/>
              <a:t>HTML’de</a:t>
            </a:r>
            <a:r>
              <a:rPr lang="tr-TR" dirty="0"/>
              <a:t> bazen tablo içinde birleştirme yapmaya ihtiyacı duyarız. Burada devreye </a:t>
            </a:r>
            <a:r>
              <a:rPr lang="tr-TR" dirty="0" err="1"/>
              <a:t>colspan</a:t>
            </a:r>
            <a:r>
              <a:rPr lang="tr-TR" dirty="0"/>
              <a:t> ve </a:t>
            </a:r>
            <a:r>
              <a:rPr lang="tr-TR" dirty="0" err="1"/>
              <a:t>rowspan</a:t>
            </a:r>
            <a:r>
              <a:rPr lang="tr-TR" dirty="0"/>
              <a:t> girer. Tablo elemanlarını birleştirirken satırlar için </a:t>
            </a:r>
            <a:r>
              <a:rPr lang="tr-TR" dirty="0" err="1"/>
              <a:t>colspan’ı</a:t>
            </a:r>
            <a:r>
              <a:rPr lang="tr-TR" dirty="0"/>
              <a:t>, sütunlar içinse </a:t>
            </a:r>
            <a:r>
              <a:rPr lang="tr-TR" dirty="0" err="1"/>
              <a:t>row</a:t>
            </a:r>
            <a:r>
              <a:rPr lang="tr-TR" dirty="0"/>
              <a:t> </a:t>
            </a:r>
            <a:r>
              <a:rPr lang="tr-TR" dirty="0" err="1"/>
              <a:t>spanı</a:t>
            </a:r>
            <a:r>
              <a:rPr lang="tr-TR" dirty="0"/>
              <a:t> kullanırız.</a:t>
            </a:r>
          </a:p>
        </p:txBody>
      </p:sp>
    </p:spTree>
    <p:extLst>
      <p:ext uri="{BB962C8B-B14F-4D97-AF65-F5344CB8AC3E}">
        <p14:creationId xmlns:p14="http://schemas.microsoft.com/office/powerpoint/2010/main" val="227094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4A1789-57E8-CD87-39F2-58C1FD48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097"/>
            <a:ext cx="10515600" cy="5931866"/>
          </a:xfrm>
        </p:spPr>
        <p:txBody>
          <a:bodyPr/>
          <a:lstStyle/>
          <a:p>
            <a:r>
              <a:rPr lang="tr-TR" dirty="0"/>
              <a:t>Normal şartlarda tablomuz bu olarak düşünelim.</a:t>
            </a:r>
          </a:p>
          <a:p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D5512F5-C854-82F1-2AAA-AFA99F1CD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63" y="934342"/>
            <a:ext cx="4484046" cy="39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4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CE8501-FD61-0BF9-400D-E0C686555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294"/>
            <a:ext cx="10515600" cy="5651669"/>
          </a:xfrm>
        </p:spPr>
        <p:txBody>
          <a:bodyPr/>
          <a:lstStyle/>
          <a:p>
            <a:r>
              <a:rPr lang="tr-TR" dirty="0"/>
              <a:t>Satırları birleştirmek için </a:t>
            </a:r>
            <a:r>
              <a:rPr lang="tr-TR" dirty="0" err="1"/>
              <a:t>rowspan</a:t>
            </a:r>
            <a:r>
              <a:rPr lang="tr-TR" dirty="0"/>
              <a:t> kullanıyoruz.</a:t>
            </a:r>
          </a:p>
          <a:p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EDB2E86-8273-1525-82AE-57A03FD61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5" y="1234250"/>
            <a:ext cx="5695499" cy="3464210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22D54B0-E9F7-1C9F-FA20-E3D17FE56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58" y="1234250"/>
            <a:ext cx="3717291" cy="347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9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123CD2-D91D-C4C3-FD70-54B0EBF1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102"/>
            <a:ext cx="10515600" cy="5894861"/>
          </a:xfrm>
        </p:spPr>
        <p:txBody>
          <a:bodyPr/>
          <a:lstStyle/>
          <a:p>
            <a:r>
              <a:rPr lang="tr-TR" dirty="0"/>
              <a:t>Sütunları bir birleştirme için </a:t>
            </a:r>
            <a:r>
              <a:rPr lang="tr-TR" dirty="0" err="1"/>
              <a:t>colspan</a:t>
            </a:r>
            <a:r>
              <a:rPr lang="tr-TR" dirty="0"/>
              <a:t> kullanıyoruz.</a:t>
            </a:r>
          </a:p>
        </p:txBody>
      </p:sp>
      <p:pic>
        <p:nvPicPr>
          <p:cNvPr id="5" name="Resim 4" descr="metin, elektronik eşyal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C4EC74C-DCDA-BFF5-C0B9-C1707438A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8" y="1520398"/>
            <a:ext cx="6166251" cy="3291445"/>
          </a:xfrm>
          <a:prstGeom prst="rect">
            <a:avLst/>
          </a:prstGeom>
        </p:spPr>
      </p:pic>
      <p:pic>
        <p:nvPicPr>
          <p:cNvPr id="7" name="Resim 6" descr="metin, mobilya içeren bir resim&#10;&#10;Açıklama otomatik olarak oluşturuldu">
            <a:extLst>
              <a:ext uri="{FF2B5EF4-FFF2-40B4-BE49-F238E27FC236}">
                <a16:creationId xmlns:a16="http://schemas.microsoft.com/office/drawing/2014/main" id="{3CDE8D5A-63E2-5D0C-E0E7-D45817A5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09" y="1520397"/>
            <a:ext cx="3475326" cy="32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256</Words>
  <Application>Microsoft Office PowerPoint</Application>
  <PresentationFormat>Geniş ekran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Yiğit Özen</vt:lpstr>
      <vt:lpstr>Xhtml ve html arasındaki farklar?</vt:lpstr>
      <vt:lpstr>PowerPoint Sunusu</vt:lpstr>
      <vt:lpstr>Semantic - Non-semanatic Nedir?</vt:lpstr>
      <vt:lpstr>Table colspan ve rowspan nedir?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Hamit Mızrak</dc:creator>
  <cp:lastModifiedBy>Yiğit Özen</cp:lastModifiedBy>
  <cp:revision>3</cp:revision>
  <dcterms:created xsi:type="dcterms:W3CDTF">2022-05-24T09:08:24Z</dcterms:created>
  <dcterms:modified xsi:type="dcterms:W3CDTF">2022-05-24T13:13:37Z</dcterms:modified>
</cp:coreProperties>
</file>