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play:none ve visibility:hidden" id="{A04DB9EF-2970-4AA5-9BF8-21CFABE4D3DF}">
          <p14:sldIdLst>
            <p14:sldId id="256"/>
            <p14:sldId id="260"/>
          </p14:sldIdLst>
        </p14:section>
        <p14:section name="div" id="{ACEFD23A-5508-4883-8F42-3F3A8465EA2D}">
          <p14:sldIdLst>
            <p14:sldId id="262"/>
          </p14:sldIdLst>
        </p14:section>
        <p14:section name="pseudo" id="{7D43DF5E-1F75-46C5-849A-EB2F6440E216}">
          <p14:sldIdLst>
            <p14:sldId id="257"/>
          </p14:sldIdLst>
        </p14:section>
        <p14:section name="box-sizing" id="{9D9D2246-7D18-4C2A-B68D-5FB9631DB586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ğit Özen" userId="3b42fc851a4ae40c" providerId="LiveId" clId="{4BAFBB70-C0CA-4CAC-89C4-20CB05674FA9}"/>
    <pc:docChg chg="undo custSel addSld delSld modSld addSection delSection modSection">
      <pc:chgData name="Yiğit Özen" userId="3b42fc851a4ae40c" providerId="LiveId" clId="{4BAFBB70-C0CA-4CAC-89C4-20CB05674FA9}" dt="2022-05-25T13:13:24.595" v="1648" actId="20577"/>
      <pc:docMkLst>
        <pc:docMk/>
      </pc:docMkLst>
      <pc:sldChg chg="delSp modSp mod">
        <pc:chgData name="Yiğit Özen" userId="3b42fc851a4ae40c" providerId="LiveId" clId="{4BAFBB70-C0CA-4CAC-89C4-20CB05674FA9}" dt="2022-05-25T12:19:56.431" v="24" actId="20577"/>
        <pc:sldMkLst>
          <pc:docMk/>
          <pc:sldMk cId="925000560" sldId="256"/>
        </pc:sldMkLst>
        <pc:spChg chg="mod">
          <ac:chgData name="Yiğit Özen" userId="3b42fc851a4ae40c" providerId="LiveId" clId="{4BAFBB70-C0CA-4CAC-89C4-20CB05674FA9}" dt="2022-05-25T12:19:56.431" v="24" actId="20577"/>
          <ac:spMkLst>
            <pc:docMk/>
            <pc:sldMk cId="925000560" sldId="256"/>
            <ac:spMk id="2" creationId="{AEDB0D3D-B92C-4843-8B74-9083B51AE73C}"/>
          </ac:spMkLst>
        </pc:spChg>
        <pc:spChg chg="del">
          <ac:chgData name="Yiğit Özen" userId="3b42fc851a4ae40c" providerId="LiveId" clId="{4BAFBB70-C0CA-4CAC-89C4-20CB05674FA9}" dt="2022-05-25T12:19:49.679" v="0" actId="478"/>
          <ac:spMkLst>
            <pc:docMk/>
            <pc:sldMk cId="925000560" sldId="256"/>
            <ac:spMk id="3" creationId="{660E6EB5-A331-4237-AE71-AE6EE0127DBD}"/>
          </ac:spMkLst>
        </pc:spChg>
      </pc:sldChg>
      <pc:sldChg chg="modSp mod">
        <pc:chgData name="Yiğit Özen" userId="3b42fc851a4ae40c" providerId="LiveId" clId="{4BAFBB70-C0CA-4CAC-89C4-20CB05674FA9}" dt="2022-05-25T13:13:24.595" v="1648" actId="20577"/>
        <pc:sldMkLst>
          <pc:docMk/>
          <pc:sldMk cId="916939296" sldId="257"/>
        </pc:sldMkLst>
        <pc:spChg chg="mod">
          <ac:chgData name="Yiğit Özen" userId="3b42fc851a4ae40c" providerId="LiveId" clId="{4BAFBB70-C0CA-4CAC-89C4-20CB05674FA9}" dt="2022-05-25T12:27:26.870" v="293" actId="27636"/>
          <ac:spMkLst>
            <pc:docMk/>
            <pc:sldMk cId="916939296" sldId="257"/>
            <ac:spMk id="2" creationId="{C6B9927B-1F19-434E-AC62-6418EC48002F}"/>
          </ac:spMkLst>
        </pc:spChg>
        <pc:spChg chg="mod">
          <ac:chgData name="Yiğit Özen" userId="3b42fc851a4ae40c" providerId="LiveId" clId="{4BAFBB70-C0CA-4CAC-89C4-20CB05674FA9}" dt="2022-05-25T13:13:24.595" v="1648" actId="20577"/>
          <ac:spMkLst>
            <pc:docMk/>
            <pc:sldMk cId="916939296" sldId="257"/>
            <ac:spMk id="3" creationId="{5C763505-F18F-4B0A-8A0F-2E5E6C80647F}"/>
          </ac:spMkLst>
        </pc:spChg>
      </pc:sldChg>
      <pc:sldChg chg="delSp modSp del mod">
        <pc:chgData name="Yiğit Özen" userId="3b42fc851a4ae40c" providerId="LiveId" clId="{4BAFBB70-C0CA-4CAC-89C4-20CB05674FA9}" dt="2022-05-25T13:11:12.852" v="1541" actId="2696"/>
        <pc:sldMkLst>
          <pc:docMk/>
          <pc:sldMk cId="1244126343" sldId="258"/>
        </pc:sldMkLst>
        <pc:spChg chg="del">
          <ac:chgData name="Yiğit Özen" userId="3b42fc851a4ae40c" providerId="LiveId" clId="{4BAFBB70-C0CA-4CAC-89C4-20CB05674FA9}" dt="2022-05-25T12:53:22.114" v="1179" actId="478"/>
          <ac:spMkLst>
            <pc:docMk/>
            <pc:sldMk cId="1244126343" sldId="258"/>
            <ac:spMk id="2" creationId="{C6B9927B-1F19-434E-AC62-6418EC48002F}"/>
          </ac:spMkLst>
        </pc:spChg>
        <pc:spChg chg="mod">
          <ac:chgData name="Yiğit Özen" userId="3b42fc851a4ae40c" providerId="LiveId" clId="{4BAFBB70-C0CA-4CAC-89C4-20CB05674FA9}" dt="2022-05-25T12:54:52.201" v="1250" actId="20577"/>
          <ac:spMkLst>
            <pc:docMk/>
            <pc:sldMk cId="1244126343" sldId="258"/>
            <ac:spMk id="3" creationId="{5C763505-F18F-4B0A-8A0F-2E5E6C80647F}"/>
          </ac:spMkLst>
        </pc:spChg>
      </pc:sldChg>
      <pc:sldChg chg="del">
        <pc:chgData name="Yiğit Özen" userId="3b42fc851a4ae40c" providerId="LiveId" clId="{4BAFBB70-C0CA-4CAC-89C4-20CB05674FA9}" dt="2022-05-25T12:45:54.873" v="1019" actId="2696"/>
        <pc:sldMkLst>
          <pc:docMk/>
          <pc:sldMk cId="3222835477" sldId="259"/>
        </pc:sldMkLst>
      </pc:sldChg>
      <pc:sldChg chg="modSp mod">
        <pc:chgData name="Yiğit Özen" userId="3b42fc851a4ae40c" providerId="LiveId" clId="{4BAFBB70-C0CA-4CAC-89C4-20CB05674FA9}" dt="2022-05-25T12:26:49.246" v="289" actId="20577"/>
        <pc:sldMkLst>
          <pc:docMk/>
          <pc:sldMk cId="2659693455" sldId="260"/>
        </pc:sldMkLst>
        <pc:spChg chg="mod">
          <ac:chgData name="Yiğit Özen" userId="3b42fc851a4ae40c" providerId="LiveId" clId="{4BAFBB70-C0CA-4CAC-89C4-20CB05674FA9}" dt="2022-05-25T12:26:24.995" v="270" actId="20577"/>
          <ac:spMkLst>
            <pc:docMk/>
            <pc:sldMk cId="2659693455" sldId="260"/>
            <ac:spMk id="2" creationId="{D7A2A74B-A0CA-4914-B32C-CF2F020080E5}"/>
          </ac:spMkLst>
        </pc:spChg>
        <pc:spChg chg="mod">
          <ac:chgData name="Yiğit Özen" userId="3b42fc851a4ae40c" providerId="LiveId" clId="{4BAFBB70-C0CA-4CAC-89C4-20CB05674FA9}" dt="2022-05-25T12:26:49.246" v="289" actId="20577"/>
          <ac:spMkLst>
            <pc:docMk/>
            <pc:sldMk cId="2659693455" sldId="260"/>
            <ac:spMk id="3" creationId="{7A0C80C0-DE00-4D1C-BA7C-1DF2B5B9FACF}"/>
          </ac:spMkLst>
        </pc:spChg>
      </pc:sldChg>
      <pc:sldChg chg="modSp mod">
        <pc:chgData name="Yiğit Özen" userId="3b42fc851a4ae40c" providerId="LiveId" clId="{4BAFBB70-C0CA-4CAC-89C4-20CB05674FA9}" dt="2022-05-25T12:40:24.633" v="837" actId="20577"/>
        <pc:sldMkLst>
          <pc:docMk/>
          <pc:sldMk cId="2270947893" sldId="261"/>
        </pc:sldMkLst>
        <pc:spChg chg="mod">
          <ac:chgData name="Yiğit Özen" userId="3b42fc851a4ae40c" providerId="LiveId" clId="{4BAFBB70-C0CA-4CAC-89C4-20CB05674FA9}" dt="2022-05-25T12:37:11.233" v="443" actId="6549"/>
          <ac:spMkLst>
            <pc:docMk/>
            <pc:sldMk cId="2270947893" sldId="261"/>
            <ac:spMk id="2" creationId="{503D5545-D21A-473F-BB95-193FE0CD71BD}"/>
          </ac:spMkLst>
        </pc:spChg>
        <pc:spChg chg="mod">
          <ac:chgData name="Yiğit Özen" userId="3b42fc851a4ae40c" providerId="LiveId" clId="{4BAFBB70-C0CA-4CAC-89C4-20CB05674FA9}" dt="2022-05-25T12:40:24.633" v="837" actId="20577"/>
          <ac:spMkLst>
            <pc:docMk/>
            <pc:sldMk cId="2270947893" sldId="261"/>
            <ac:spMk id="3" creationId="{79AB71B1-58E6-47CF-B658-04265E7A6B79}"/>
          </ac:spMkLst>
        </pc:spChg>
      </pc:sldChg>
      <pc:sldChg chg="delSp modSp new mod">
        <pc:chgData name="Yiğit Özen" userId="3b42fc851a4ae40c" providerId="LiveId" clId="{4BAFBB70-C0CA-4CAC-89C4-20CB05674FA9}" dt="2022-05-25T13:12:42.284" v="1623" actId="20577"/>
        <pc:sldMkLst>
          <pc:docMk/>
          <pc:sldMk cId="3713267331" sldId="262"/>
        </pc:sldMkLst>
        <pc:spChg chg="del">
          <ac:chgData name="Yiğit Özen" userId="3b42fc851a4ae40c" providerId="LiveId" clId="{4BAFBB70-C0CA-4CAC-89C4-20CB05674FA9}" dt="2022-05-25T12:42:22.487" v="841" actId="478"/>
          <ac:spMkLst>
            <pc:docMk/>
            <pc:sldMk cId="3713267331" sldId="262"/>
            <ac:spMk id="2" creationId="{A1D91115-2458-5058-9408-DF7D848BB136}"/>
          </ac:spMkLst>
        </pc:spChg>
        <pc:spChg chg="mod">
          <ac:chgData name="Yiğit Özen" userId="3b42fc851a4ae40c" providerId="LiveId" clId="{4BAFBB70-C0CA-4CAC-89C4-20CB05674FA9}" dt="2022-05-25T13:12:42.284" v="1623" actId="20577"/>
          <ac:spMkLst>
            <pc:docMk/>
            <pc:sldMk cId="3713267331" sldId="262"/>
            <ac:spMk id="3" creationId="{272F5DFE-8E81-6A0A-20E7-298B8410FF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51"/>
            <a:ext cx="10515600" cy="1426737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display:none</a:t>
            </a:r>
            <a:r>
              <a:rPr lang="tr-TR" dirty="0"/>
              <a:t> ve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visibility:hidden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arasındaki fark nedir ?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display</a:t>
            </a:r>
            <a:r>
              <a:rPr lang="tr-TR" dirty="0"/>
              <a:t> : </a:t>
            </a:r>
            <a:r>
              <a:rPr lang="tr-TR" dirty="0" err="1"/>
              <a:t>none</a:t>
            </a:r>
            <a:r>
              <a:rPr lang="tr-TR" dirty="0"/>
              <a:t> oluşturduğumuz herhangi bir elemana verirsek sayfada gizlenir ve yer kaplamaz.</a:t>
            </a:r>
          </a:p>
          <a:p>
            <a:pPr marL="0" indent="0">
              <a:buNone/>
            </a:pPr>
            <a:r>
              <a:rPr lang="tr-TR" dirty="0"/>
              <a:t>Ama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visibility:hidden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ise sade sayfadaki elemanı gizler ama sayfada yer kaplamaya devam eder.</a:t>
            </a:r>
            <a:r>
              <a:rPr lang="tr-TR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2F5DFE-8E81-6A0A-20E7-298B8410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/>
          <a:lstStyle/>
          <a:p>
            <a:r>
              <a:rPr lang="tr-TR" dirty="0"/>
              <a:t>div p {}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Div</a:t>
            </a:r>
            <a:r>
              <a:rPr lang="tr-TR" dirty="0">
                <a:sym typeface="Wingdings" panose="05000000000000000000" pitchFamily="2" charset="2"/>
              </a:rPr>
              <a:t> içindeki tüm &lt;p&gt; etiketleri etkilenir.</a:t>
            </a:r>
          </a:p>
          <a:p>
            <a:r>
              <a:rPr lang="tr-TR" dirty="0" err="1">
                <a:sym typeface="Wingdings" panose="05000000000000000000" pitchFamily="2" charset="2"/>
              </a:rPr>
              <a:t>div,p</a:t>
            </a:r>
            <a:r>
              <a:rPr lang="tr-TR" dirty="0">
                <a:sym typeface="Wingdings" panose="05000000000000000000" pitchFamily="2" charset="2"/>
              </a:rPr>
              <a:t> {}  Sayfada olan tüm &lt;p&gt; &lt;div&gt; elementlerini kapsar.</a:t>
            </a:r>
            <a:endParaRPr lang="tr-TR" dirty="0"/>
          </a:p>
          <a:p>
            <a:r>
              <a:rPr lang="tr-TR" dirty="0"/>
              <a:t>div&gt;p {}</a:t>
            </a:r>
            <a:r>
              <a:rPr lang="tr-TR" dirty="0">
                <a:sym typeface="Wingdings" panose="05000000000000000000" pitchFamily="2" charset="2"/>
              </a:rPr>
              <a:t> Üst etiketi &lt;div&gt; olamayan tüm &lt;p&gt; elementleri etkilenir. &lt;p&gt; başka herhangi bir elementin içinde olmayacak.</a:t>
            </a:r>
          </a:p>
          <a:p>
            <a:r>
              <a:rPr lang="tr-TR" dirty="0" err="1">
                <a:sym typeface="Wingdings" panose="05000000000000000000" pitchFamily="2" charset="2"/>
              </a:rPr>
              <a:t>div~p</a:t>
            </a:r>
            <a:r>
              <a:rPr lang="tr-TR" dirty="0">
                <a:sym typeface="Wingdings" panose="05000000000000000000" pitchFamily="2" charset="2"/>
              </a:rPr>
              <a:t> {} </a:t>
            </a:r>
            <a:r>
              <a:rPr lang="tr-TR" dirty="0" err="1">
                <a:sym typeface="Wingdings" panose="05000000000000000000" pitchFamily="2" charset="2"/>
              </a:rPr>
              <a:t>Div’den</a:t>
            </a:r>
            <a:r>
              <a:rPr lang="tr-TR" dirty="0">
                <a:sym typeface="Wingdings" panose="05000000000000000000" pitchFamily="2" charset="2"/>
              </a:rPr>
              <a:t> sonra gelen bütün &lt;p&gt; </a:t>
            </a:r>
            <a:r>
              <a:rPr lang="tr-TR" dirty="0" err="1">
                <a:sym typeface="Wingdings" panose="05000000000000000000" pitchFamily="2" charset="2"/>
              </a:rPr>
              <a:t>taglarını</a:t>
            </a:r>
            <a:r>
              <a:rPr lang="tr-TR" dirty="0">
                <a:sym typeface="Wingdings" panose="05000000000000000000" pitchFamily="2" charset="2"/>
              </a:rPr>
              <a:t> seçer.</a:t>
            </a:r>
          </a:p>
          <a:p>
            <a:r>
              <a:rPr lang="tr-TR" dirty="0" err="1">
                <a:sym typeface="Wingdings" panose="05000000000000000000" pitchFamily="2" charset="2"/>
              </a:rPr>
              <a:t>div+p</a:t>
            </a:r>
            <a:r>
              <a:rPr lang="tr-TR" dirty="0">
                <a:sym typeface="Wingdings" panose="05000000000000000000" pitchFamily="2" charset="2"/>
              </a:rPr>
              <a:t> {}  </a:t>
            </a:r>
            <a:r>
              <a:rPr lang="tr-TR" dirty="0" err="1">
                <a:sym typeface="Wingdings" panose="05000000000000000000" pitchFamily="2" charset="2"/>
              </a:rPr>
              <a:t>Div’e</a:t>
            </a:r>
            <a:r>
              <a:rPr lang="tr-TR" dirty="0">
                <a:sym typeface="Wingdings" panose="05000000000000000000" pitchFamily="2" charset="2"/>
              </a:rPr>
              <a:t> kardeş olan ilk &lt;p&gt; </a:t>
            </a:r>
            <a:r>
              <a:rPr lang="tr-TR" dirty="0" err="1">
                <a:sym typeface="Wingdings" panose="05000000000000000000" pitchFamily="2" charset="2"/>
              </a:rPr>
              <a:t>tagını</a:t>
            </a:r>
            <a:r>
              <a:rPr lang="tr-TR" dirty="0">
                <a:sym typeface="Wingdings" panose="05000000000000000000" pitchFamily="2" charset="2"/>
              </a:rPr>
              <a:t> seçer.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2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pseudo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pseudo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element nedir?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seudo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sınıfı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bir elementi farklı sınıflara böler. Örneğin link </a:t>
            </a:r>
            <a:r>
              <a:rPr lang="tr-T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elemantini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gibi sınıflara böler.</a:t>
            </a:r>
          </a:p>
          <a:p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seudo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elementi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ise bir elementi alt kısımlara bölmektedir. Örneğin bir paragrafın ilk harfi veya ilk satırı bölmek gibi.</a:t>
            </a:r>
          </a:p>
          <a:p>
            <a:pPr marL="0" indent="0">
              <a:buNone/>
            </a:pPr>
            <a:endParaRPr lang="tr-T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content-box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box-sizing</a:t>
            </a:r>
            <a:r>
              <a:rPr lang="tr-TR" dirty="0"/>
              <a:t> elementin </a:t>
            </a:r>
            <a:r>
              <a:rPr lang="tr-TR" dirty="0" err="1"/>
              <a:t>içeriğinini</a:t>
            </a:r>
            <a:r>
              <a:rPr lang="tr-TR" dirty="0"/>
              <a:t> genişlik ve </a:t>
            </a:r>
            <a:r>
              <a:rPr lang="tr-TR" dirty="0" err="1"/>
              <a:t>yükselik</a:t>
            </a:r>
            <a:r>
              <a:rPr lang="tr-TR" dirty="0"/>
              <a:t> değerlerinin </a:t>
            </a:r>
            <a:r>
              <a:rPr lang="tr-TR" dirty="0" err="1"/>
              <a:t>neresininin</a:t>
            </a:r>
            <a:r>
              <a:rPr lang="tr-TR" dirty="0"/>
              <a:t> referans olarak algılanmasını sağlar.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content-box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Elementin genişlik ve yükseklik değerlerine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border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ve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değerlerinide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dahil eder</a:t>
            </a:r>
          </a:p>
          <a:p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Elementin genişlik ve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yükselik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değerleri içerisinde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border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ve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değerleride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dağildir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9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232</Words>
  <Application>Microsoft Office PowerPoint</Application>
  <PresentationFormat>Geniş ekran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Yiğit Özen</vt:lpstr>
      <vt:lpstr>display:none ve visibility:hidden arasındaki fark nedir ? </vt:lpstr>
      <vt:lpstr>PowerPoint Sunusu</vt:lpstr>
      <vt:lpstr>pseudo class ile pseudo element nedir? </vt:lpstr>
      <vt:lpstr>box-sizing: content-box; box-sizing: border-box;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Yiğit Özen</cp:lastModifiedBy>
  <cp:revision>4</cp:revision>
  <dcterms:created xsi:type="dcterms:W3CDTF">2022-05-24T09:08:24Z</dcterms:created>
  <dcterms:modified xsi:type="dcterms:W3CDTF">2022-05-25T14:53:51Z</dcterms:modified>
</cp:coreProperties>
</file>