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End" id="{A04DB9EF-2970-4AA5-9BF8-21CFABE4D3DF}">
          <p14:sldIdLst>
            <p14:sldId id="256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27.06.2022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473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27.06.2022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104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27.06.2022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044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27.06.2022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865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27.06.2022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33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27.06.2022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640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27.06.2022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356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27.06.2022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431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27.06.2022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752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27.06.2022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013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27.06.2022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133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24EFD-1B16-43B4-AA4B-B3F56121264C}" type="datetimeFigureOut">
              <a:rPr lang="tr-TR" smtClean="0"/>
              <a:t>27.06.2022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6145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DB0D3D-B92C-4843-8B74-9083B51AE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Yiğit ÖZEN</a:t>
            </a:r>
          </a:p>
        </p:txBody>
      </p:sp>
    </p:spTree>
    <p:extLst>
      <p:ext uri="{BB962C8B-B14F-4D97-AF65-F5344CB8AC3E}">
        <p14:creationId xmlns:p14="http://schemas.microsoft.com/office/powerpoint/2010/main" val="92500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A2A74B-A0CA-4914-B32C-CF2F0200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Decoder</a:t>
            </a:r>
            <a:r>
              <a:rPr lang="tr-TR" dirty="0"/>
              <a:t> – Encoder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0C80C0-DE00-4D1C-BA7C-1DF2B5B9F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/>
              <a:t>Decoder</a:t>
            </a:r>
            <a:r>
              <a:rPr lang="tr-TR" b="1" dirty="0"/>
              <a:t> :</a:t>
            </a:r>
          </a:p>
          <a:p>
            <a:r>
              <a:rPr lang="tr-TR" dirty="0"/>
              <a:t> Mantıksal devre </a:t>
            </a:r>
            <a:r>
              <a:rPr lang="tr-TR" dirty="0" err="1"/>
              <a:t>tasrımının</a:t>
            </a:r>
            <a:r>
              <a:rPr lang="tr-TR" dirty="0"/>
              <a:t> önemli parçalarından birisi olan kod çözücülerin(</a:t>
            </a:r>
            <a:r>
              <a:rPr lang="tr-TR" dirty="0" err="1"/>
              <a:t>decoder</a:t>
            </a:r>
            <a:r>
              <a:rPr lang="tr-TR" dirty="0"/>
              <a:t>) çalışma mantığı giriş bitlerinin farklı bacaklara dağılmasıdır. Yani örneğin 2 girişli bir kod çözücünün 4 farklı çıkışı olur (2 üzeri 2) ve her çıkış sadece bir giriş ihtimali için çalışır</a:t>
            </a:r>
          </a:p>
        </p:txBody>
      </p:sp>
    </p:spTree>
    <p:extLst>
      <p:ext uri="{BB962C8B-B14F-4D97-AF65-F5344CB8AC3E}">
        <p14:creationId xmlns:p14="http://schemas.microsoft.com/office/powerpoint/2010/main" val="2659693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E0B62-23C3-4F00-9BCD-C03AA2815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4522"/>
            <a:ext cx="10515600" cy="5682441"/>
          </a:xfrm>
        </p:spPr>
        <p:txBody>
          <a:bodyPr/>
          <a:lstStyle/>
          <a:p>
            <a:r>
              <a:rPr lang="tr-TR" b="1" dirty="0"/>
              <a:t>Encoder : </a:t>
            </a:r>
            <a:r>
              <a:rPr lang="tr-TR" dirty="0"/>
              <a:t>Basit bir </a:t>
            </a:r>
            <a:r>
              <a:rPr lang="tr-TR" dirty="0" err="1"/>
              <a:t>kodlayıcı,kod</a:t>
            </a:r>
            <a:r>
              <a:rPr lang="tr-TR" dirty="0"/>
              <a:t> çözücünü(</a:t>
            </a:r>
            <a:r>
              <a:rPr lang="tr-TR" dirty="0" err="1"/>
              <a:t>decoder</a:t>
            </a:r>
            <a:r>
              <a:rPr lang="tr-TR" dirty="0"/>
              <a:t>) tersine </a:t>
            </a:r>
            <a:r>
              <a:rPr lang="tr-TR" dirty="0" err="1"/>
              <a:t>üssel</a:t>
            </a:r>
            <a:r>
              <a:rPr lang="tr-TR" dirty="0"/>
              <a:t> işlemi geri alır. Örneğin bir kod çözücüde, yapılan işlem 2</a:t>
            </a:r>
            <a:r>
              <a:rPr lang="tr-TR" baseline="30000" dirty="0"/>
              <a:t>n</a:t>
            </a:r>
            <a:r>
              <a:rPr lang="tr-TR" dirty="0"/>
              <a:t> şeklinde gelen girdinin (</a:t>
            </a:r>
            <a:r>
              <a:rPr lang="tr-TR" dirty="0" err="1"/>
              <a:t>input</a:t>
            </a:r>
            <a:r>
              <a:rPr lang="tr-TR" dirty="0"/>
              <a:t>) üstünü almaktır. 3×8 bir kod çözücüde, gelen 3 bitlik girdinin (</a:t>
            </a:r>
            <a:r>
              <a:rPr lang="tr-TR" dirty="0" err="1"/>
              <a:t>input</a:t>
            </a:r>
            <a:r>
              <a:rPr lang="tr-TR" dirty="0"/>
              <a:t>) değeri n olarak kabul edilirse, kod çözücü bu değere göre 8 farklı çıktıdan (</a:t>
            </a:r>
            <a:r>
              <a:rPr lang="tr-TR" dirty="0" err="1"/>
              <a:t>output</a:t>
            </a:r>
            <a:r>
              <a:rPr lang="tr-TR" dirty="0"/>
              <a:t>) bir tanesini seçer.</a:t>
            </a:r>
          </a:p>
          <a:p>
            <a:r>
              <a:rPr lang="tr-TR" dirty="0"/>
              <a:t>Kodlayıcı ise bu işlemin tam tersi yönde 8 farklı girdiden birisinden sinyal gelmesi halinde 3 çıktıdan (</a:t>
            </a:r>
            <a:r>
              <a:rPr lang="tr-TR" dirty="0" err="1"/>
              <a:t>output</a:t>
            </a:r>
            <a:r>
              <a:rPr lang="tr-TR" dirty="0"/>
              <a:t>) ilgili ihtimalleri işaretleyerek üst alma işleminin tersini (logaritma) yapar.</a:t>
            </a:r>
          </a:p>
          <a:p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309577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155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Yiğit ÖZEN</vt:lpstr>
      <vt:lpstr>Decoder – Encoder Nedir?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</dc:title>
  <dc:creator>Hamit Mızrak</dc:creator>
  <cp:lastModifiedBy>YIGIT OZEN</cp:lastModifiedBy>
  <cp:revision>4</cp:revision>
  <dcterms:created xsi:type="dcterms:W3CDTF">2022-05-24T09:08:24Z</dcterms:created>
  <dcterms:modified xsi:type="dcterms:W3CDTF">2022-06-27T09:22:23Z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05e7edd2-01ad-44cf-80b6-1ecbf97abe8b</vt:lpwstr>
  </property>
  <property fmtid="{D5CDD505-2E9C-101B-9397-08002B2CF9AE}" pid="3" name="TURKCELLCLASSIFICATION">
    <vt:lpwstr>TURKCELL DAHİLİ</vt:lpwstr>
  </property>
</Properties>
</file>