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28.06.2022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28.06.2022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28.06.2022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28.06.2022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28.06.2022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28.06.2022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28.06.2022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28.06.2022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p:txBody>
          <a:bodyPr/>
          <a:lstStyle/>
          <a:p>
            <a:r>
              <a:rPr lang="tr-TR" dirty="0"/>
              <a:t>Yiğit ÖZEN</a:t>
            </a:r>
          </a:p>
        </p:txBody>
      </p:sp>
    </p:spTree>
    <p:extLst>
      <p:ext uri="{BB962C8B-B14F-4D97-AF65-F5344CB8AC3E}">
        <p14:creationId xmlns:p14="http://schemas.microsoft.com/office/powerpoint/2010/main" val="92500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p:txBody>
          <a:bodyPr/>
          <a:lstStyle/>
          <a:p>
            <a:r>
              <a:rPr lang="tr-TR" dirty="0"/>
              <a:t>MD5 ve SHA Nedir?</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lstStyle/>
          <a:p>
            <a:r>
              <a:rPr lang="tr-TR" b="1" dirty="0"/>
              <a:t>Md5 : </a:t>
            </a:r>
            <a:r>
              <a:rPr lang="tr-TR" dirty="0"/>
              <a:t>Message Digest 5 algoritması, verilen dosyanın veya mesajın (şifre vb.) kendine has “parmak izi” </a:t>
            </a:r>
            <a:r>
              <a:rPr lang="tr-TR" dirty="0" err="1"/>
              <a:t>nin</a:t>
            </a:r>
            <a:r>
              <a:rPr lang="tr-TR" dirty="0"/>
              <a:t> oluşturulmasını "</a:t>
            </a:r>
            <a:r>
              <a:rPr lang="tr-TR" dirty="0" err="1"/>
              <a:t>hash</a:t>
            </a:r>
            <a:r>
              <a:rPr lang="tr-TR" dirty="0"/>
              <a:t>" fonksiyonlarına dayalı olarak sağlayan bir algoritmadır. Bir </a:t>
            </a:r>
            <a:r>
              <a:rPr lang="tr-TR" dirty="0" err="1"/>
              <a:t>veritabanı</a:t>
            </a:r>
            <a:r>
              <a:rPr lang="tr-TR" dirty="0"/>
              <a:t> yönetimi (</a:t>
            </a:r>
            <a:r>
              <a:rPr lang="tr-TR" dirty="0" err="1"/>
              <a:t>database</a:t>
            </a:r>
            <a:r>
              <a:rPr lang="tr-TR" dirty="0"/>
              <a:t> </a:t>
            </a:r>
            <a:r>
              <a:rPr lang="tr-TR" dirty="0" err="1"/>
              <a:t>management</a:t>
            </a:r>
            <a:r>
              <a:rPr lang="tr-TR" dirty="0"/>
              <a:t>) tekniğidir. </a:t>
            </a:r>
          </a:p>
          <a:p>
            <a:r>
              <a:rPr lang="tr-TR" dirty="0"/>
              <a:t>MD5 algoritması tek yönlü çalışır. Şifreleme yapılır, ancak şifre çözüm işlemi yapılamaz.</a:t>
            </a:r>
          </a:p>
          <a:p>
            <a:r>
              <a:rPr lang="tr-TR" dirty="0"/>
              <a:t>D5 algoritması, üzerinde işlem yapılan dosyada (aktarma vb.) herhangi bir değişiklik olup olmadığını tespit eder.  Eğer bir değişiklik yapılmışsa, yeni dosyanın MD5 algoritmasından geçilmesinden çıkan sonuç ile ilk dosyanın MD5 sonucu birbirinden farklı olacaktır.</a:t>
            </a:r>
          </a:p>
          <a:p>
            <a:endParaRPr lang="tr-TR" b="1" dirty="0"/>
          </a:p>
        </p:txBody>
      </p:sp>
    </p:spTree>
    <p:extLst>
      <p:ext uri="{BB962C8B-B14F-4D97-AF65-F5344CB8AC3E}">
        <p14:creationId xmlns:p14="http://schemas.microsoft.com/office/powerpoint/2010/main" val="2659693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ACACA-100C-46DD-B0FE-290178C661CB}"/>
              </a:ext>
            </a:extLst>
          </p:cNvPr>
          <p:cNvSpPr>
            <a:spLocks noGrp="1"/>
          </p:cNvSpPr>
          <p:nvPr>
            <p:ph idx="1"/>
          </p:nvPr>
        </p:nvSpPr>
        <p:spPr>
          <a:xfrm>
            <a:off x="838200" y="410547"/>
            <a:ext cx="10515600" cy="5766416"/>
          </a:xfrm>
        </p:spPr>
        <p:txBody>
          <a:bodyPr/>
          <a:lstStyle/>
          <a:p>
            <a:r>
              <a:rPr lang="tr-TR" dirty="0"/>
              <a:t>MD5 algoritması bir alt sürümü olan MD4’e göre yavaş çalışır, ancak şifrelendirme sistemi çok daha karışık ve çözülmesi güçtür.</a:t>
            </a:r>
          </a:p>
          <a:p>
            <a:r>
              <a:rPr lang="tr-TR" dirty="0"/>
              <a:t>Genel olarak 4 farklı aşamalı bir sisteme sahiptir. Her aşama birbirinden farklı işleyişe sahip olup 16’şar basamaktan oluşmuştur. Bir MD5 şifreleme işleminde aşağıdaki resimdeki sistemden 64 tane gerçekleşmektedir.</a:t>
            </a:r>
          </a:p>
          <a:p>
            <a:endParaRPr lang="tr-TR" dirty="0"/>
          </a:p>
        </p:txBody>
      </p:sp>
    </p:spTree>
    <p:extLst>
      <p:ext uri="{BB962C8B-B14F-4D97-AF65-F5344CB8AC3E}">
        <p14:creationId xmlns:p14="http://schemas.microsoft.com/office/powerpoint/2010/main" val="105389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F2835-0D80-41FC-AD2B-7C2791DE7570}"/>
              </a:ext>
            </a:extLst>
          </p:cNvPr>
          <p:cNvSpPr>
            <a:spLocks noGrp="1"/>
          </p:cNvSpPr>
          <p:nvPr>
            <p:ph idx="1"/>
          </p:nvPr>
        </p:nvSpPr>
        <p:spPr>
          <a:xfrm>
            <a:off x="838200" y="391886"/>
            <a:ext cx="10515600" cy="5785077"/>
          </a:xfrm>
        </p:spPr>
        <p:txBody>
          <a:bodyPr/>
          <a:lstStyle/>
          <a:p>
            <a:r>
              <a:rPr lang="tr-TR" b="1" dirty="0"/>
              <a:t>SHA (</a:t>
            </a:r>
            <a:r>
              <a:rPr lang="tr-TR" b="1" dirty="0" err="1"/>
              <a:t>Secure</a:t>
            </a:r>
            <a:r>
              <a:rPr lang="tr-TR" b="1" dirty="0"/>
              <a:t> </a:t>
            </a:r>
            <a:r>
              <a:rPr lang="tr-TR" b="1" dirty="0" err="1"/>
              <a:t>Hash</a:t>
            </a:r>
            <a:r>
              <a:rPr lang="tr-TR" b="1" dirty="0"/>
              <a:t> </a:t>
            </a:r>
            <a:r>
              <a:rPr lang="tr-TR" b="1" dirty="0" err="1"/>
              <a:t>Algorithm</a:t>
            </a:r>
            <a:r>
              <a:rPr lang="tr-TR" b="1" dirty="0"/>
              <a:t>)  : SHA,</a:t>
            </a:r>
            <a:r>
              <a:rPr lang="tr-TR" dirty="0"/>
              <a:t> NSA tarafından geliştirilen bir </a:t>
            </a:r>
            <a:r>
              <a:rPr lang="tr-TR" dirty="0" err="1"/>
              <a:t>kriptografik</a:t>
            </a:r>
            <a:r>
              <a:rPr lang="tr-TR" dirty="0"/>
              <a:t> özetleme fonksiyonudur. Verileri belli bir boyuta sığdıran ve şifreleyen matematiksel değişkenlerden oluşur. Bu algoritmada </a:t>
            </a:r>
            <a:r>
              <a:rPr lang="tr-TR" dirty="0" err="1"/>
              <a:t>kriptolanan</a:t>
            </a:r>
            <a:r>
              <a:rPr lang="tr-TR" dirty="0"/>
              <a:t> bilgiler daha sonra tekrardan çözümlenebilir, orijinal haline getirilebilir. Pek çok veriyi güvenli bir şekilde karşı tarafa ulaştırabilmenizi sağlar.</a:t>
            </a:r>
          </a:p>
          <a:p>
            <a:r>
              <a:rPr lang="tr-TR" dirty="0"/>
              <a:t>SHA-0, 1, 2 ve 3 olarak dörde ayrılan </a:t>
            </a:r>
            <a:r>
              <a:rPr lang="tr-TR" dirty="0" err="1"/>
              <a:t>Secure</a:t>
            </a:r>
            <a:r>
              <a:rPr lang="tr-TR" dirty="0"/>
              <a:t> </a:t>
            </a:r>
            <a:r>
              <a:rPr lang="tr-TR" dirty="0" err="1"/>
              <a:t>Hashing</a:t>
            </a:r>
            <a:r>
              <a:rPr lang="tr-TR" dirty="0"/>
              <a:t> Algoritması</a:t>
            </a:r>
            <a:r>
              <a:rPr lang="tr-TR" b="1" dirty="0"/>
              <a:t>, farklı kriptolama fonksiyonlarına sahiptir.</a:t>
            </a:r>
            <a:r>
              <a:rPr lang="tr-TR" dirty="0"/>
              <a:t> Belirli güvenlik açıkları dikkate alınarak geliştirilen algoritmalar, birçok alanda kullanılır. SHA 256, 384,  512 gibi çeşitli bit uzunluklarına sahip olan protokoller, özellikle e-imza ve POS cihazı gibi bankacılık uygulamalarında tercih edilir.</a:t>
            </a:r>
            <a:endParaRPr lang="tr-TR" b="1" dirty="0"/>
          </a:p>
        </p:txBody>
      </p:sp>
    </p:spTree>
    <p:extLst>
      <p:ext uri="{BB962C8B-B14F-4D97-AF65-F5344CB8AC3E}">
        <p14:creationId xmlns:p14="http://schemas.microsoft.com/office/powerpoint/2010/main" val="32391819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TotalTime>
  <Words>272</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Yiğit ÖZEN</vt:lpstr>
      <vt:lpstr>MD5 ve SHA Nedir?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YIGIT OZEN</cp:lastModifiedBy>
  <cp:revision>5</cp:revision>
  <dcterms:created xsi:type="dcterms:W3CDTF">2022-05-24T09:08:24Z</dcterms:created>
  <dcterms:modified xsi:type="dcterms:W3CDTF">2022-06-28T13:20:21Z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2f84dc5f-def9-4135-b05e-2b4ee488781f</vt:lpwstr>
  </property>
  <property fmtid="{D5CDD505-2E9C-101B-9397-08002B2CF9AE}" pid="3" name="TURKCELLCLASSIFICATION">
    <vt:lpwstr>TURKCELL DAHİLİ</vt:lpwstr>
  </property>
</Properties>
</file>