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9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4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7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4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98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0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0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60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4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758C-EDB2-4B52-936A-4E41A8C2689E}" type="datetimeFigureOut">
              <a:rPr lang="fr-FR" smtClean="0"/>
              <a:t>28/11/2019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123AC-FAAB-49B9-8CDE-1BF5287C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99742"/>
              </p:ext>
            </p:extLst>
          </p:nvPr>
        </p:nvGraphicFramePr>
        <p:xfrm>
          <a:off x="4363308" y="1765871"/>
          <a:ext cx="15596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697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Etats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Suspect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Rendez-vous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Retour 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Prospect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Achat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Client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Seuil achat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VIP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681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orsys</dc:creator>
  <cp:lastModifiedBy>orsys</cp:lastModifiedBy>
  <cp:revision>1</cp:revision>
  <dcterms:created xsi:type="dcterms:W3CDTF">2019-11-28T12:43:02Z</dcterms:created>
  <dcterms:modified xsi:type="dcterms:W3CDTF">2019-11-28T12:45:04Z</dcterms:modified>
</cp:coreProperties>
</file>