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F5B8-F27B-4D8A-BD81-66A7B797AECB}" type="datetimeFigureOut">
              <a:rPr lang="fr-FR" smtClean="0"/>
              <a:t>28/11/2019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CCCB-2FBE-418D-9749-CB74D5E92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564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F5B8-F27B-4D8A-BD81-66A7B797AECB}" type="datetimeFigureOut">
              <a:rPr lang="fr-FR" smtClean="0"/>
              <a:t>28/11/2019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CCCB-2FBE-418D-9749-CB74D5E92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2029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F5B8-F27B-4D8A-BD81-66A7B797AECB}" type="datetimeFigureOut">
              <a:rPr lang="fr-FR" smtClean="0"/>
              <a:t>28/11/2019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CCCB-2FBE-418D-9749-CB74D5E92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687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F5B8-F27B-4D8A-BD81-66A7B797AECB}" type="datetimeFigureOut">
              <a:rPr lang="fr-FR" smtClean="0"/>
              <a:t>28/11/2019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CCCB-2FBE-418D-9749-CB74D5E92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6834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F5B8-F27B-4D8A-BD81-66A7B797AECB}" type="datetimeFigureOut">
              <a:rPr lang="fr-FR" smtClean="0"/>
              <a:t>28/11/2019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CCCB-2FBE-418D-9749-CB74D5E92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2977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F5B8-F27B-4D8A-BD81-66A7B797AECB}" type="datetimeFigureOut">
              <a:rPr lang="fr-FR" smtClean="0"/>
              <a:t>28/11/2019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CCCB-2FBE-418D-9749-CB74D5E92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071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F5B8-F27B-4D8A-BD81-66A7B797AECB}" type="datetimeFigureOut">
              <a:rPr lang="fr-FR" smtClean="0"/>
              <a:t>28/11/2019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CCCB-2FBE-418D-9749-CB74D5E92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678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F5B8-F27B-4D8A-BD81-66A7B797AECB}" type="datetimeFigureOut">
              <a:rPr lang="fr-FR" smtClean="0"/>
              <a:t>28/11/2019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CCCB-2FBE-418D-9749-CB74D5E92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5955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F5B8-F27B-4D8A-BD81-66A7B797AECB}" type="datetimeFigureOut">
              <a:rPr lang="fr-FR" smtClean="0"/>
              <a:t>28/11/2019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CCCB-2FBE-418D-9749-CB74D5E92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9976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F5B8-F27B-4D8A-BD81-66A7B797AECB}" type="datetimeFigureOut">
              <a:rPr lang="fr-FR" smtClean="0"/>
              <a:t>28/11/2019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CCCB-2FBE-418D-9749-CB74D5E92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7495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F5B8-F27B-4D8A-BD81-66A7B797AECB}" type="datetimeFigureOut">
              <a:rPr lang="fr-FR" smtClean="0"/>
              <a:t>28/11/2019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3CCCB-2FBE-418D-9749-CB74D5E92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85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FF5B8-F27B-4D8A-BD81-66A7B797AECB}" type="datetimeFigureOut">
              <a:rPr lang="fr-FR" smtClean="0"/>
              <a:t>28/11/2019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3CCCB-2FBE-418D-9749-CB74D5E92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834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4036540" y="1622854"/>
            <a:ext cx="1828800" cy="2487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CRM</a:t>
            </a:r>
            <a:endParaRPr lang="fr-FR" dirty="0"/>
          </a:p>
        </p:txBody>
      </p:sp>
      <p:cxnSp>
        <p:nvCxnSpPr>
          <p:cNvPr id="6" name="Connecteur droit avec flèche 5"/>
          <p:cNvCxnSpPr>
            <a:endCxn id="10" idx="5"/>
          </p:cNvCxnSpPr>
          <p:nvPr/>
        </p:nvCxnSpPr>
        <p:spPr>
          <a:xfrm flipH="1" flipV="1">
            <a:off x="2299007" y="1372443"/>
            <a:ext cx="1737534" cy="1124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stCxn id="10" idx="4"/>
            <a:endCxn id="4" idx="1"/>
          </p:cNvCxnSpPr>
          <p:nvPr/>
        </p:nvCxnSpPr>
        <p:spPr>
          <a:xfrm>
            <a:off x="1783492" y="1458098"/>
            <a:ext cx="2253048" cy="1408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1054443" y="873211"/>
            <a:ext cx="1458097" cy="5848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TELECONSELLER</a:t>
            </a:r>
            <a:endParaRPr lang="fr-FR" sz="900" dirty="0"/>
          </a:p>
        </p:txBody>
      </p:sp>
      <p:sp>
        <p:nvSpPr>
          <p:cNvPr id="11" name="Ellipse 10"/>
          <p:cNvSpPr/>
          <p:nvPr/>
        </p:nvSpPr>
        <p:spPr>
          <a:xfrm>
            <a:off x="7607643" y="1622854"/>
            <a:ext cx="1458097" cy="5848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CONTACT</a:t>
            </a:r>
            <a:endParaRPr lang="fr-FR" sz="900" dirty="0"/>
          </a:p>
        </p:txBody>
      </p:sp>
      <p:cxnSp>
        <p:nvCxnSpPr>
          <p:cNvPr id="17" name="Connecteur droit avec flèche 16"/>
          <p:cNvCxnSpPr>
            <a:endCxn id="11" idx="3"/>
          </p:cNvCxnSpPr>
          <p:nvPr/>
        </p:nvCxnSpPr>
        <p:spPr>
          <a:xfrm flipV="1">
            <a:off x="5865339" y="2122086"/>
            <a:ext cx="1955837" cy="1131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6690214" y="2740609"/>
            <a:ext cx="1381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Appel</a:t>
            </a:r>
          </a:p>
          <a:p>
            <a:r>
              <a:rPr lang="fr-FR" dirty="0" smtClean="0"/>
              <a:t>Prise de RDV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2737103" y="1162906"/>
            <a:ext cx="1379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Modification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2316808" y="2688016"/>
            <a:ext cx="1139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Utilisation</a:t>
            </a:r>
            <a:endParaRPr lang="fr-FR" dirty="0"/>
          </a:p>
        </p:txBody>
      </p:sp>
      <p:sp>
        <p:nvSpPr>
          <p:cNvPr id="26" name="Ellipse 25"/>
          <p:cNvSpPr/>
          <p:nvPr/>
        </p:nvSpPr>
        <p:spPr>
          <a:xfrm>
            <a:off x="2415501" y="5100484"/>
            <a:ext cx="1458097" cy="5848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DIRECTEUR</a:t>
            </a:r>
            <a:endParaRPr lang="fr-FR" sz="900" dirty="0"/>
          </a:p>
        </p:txBody>
      </p:sp>
      <p:sp>
        <p:nvSpPr>
          <p:cNvPr id="27" name="Ellipse 26"/>
          <p:cNvSpPr/>
          <p:nvPr/>
        </p:nvSpPr>
        <p:spPr>
          <a:xfrm>
            <a:off x="5643244" y="5100485"/>
            <a:ext cx="1458097" cy="5848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COMMERCIAL</a:t>
            </a:r>
            <a:endParaRPr lang="fr-FR" sz="900" dirty="0"/>
          </a:p>
        </p:txBody>
      </p:sp>
      <p:sp>
        <p:nvSpPr>
          <p:cNvPr id="32" name="Ellipse 31"/>
          <p:cNvSpPr/>
          <p:nvPr/>
        </p:nvSpPr>
        <p:spPr>
          <a:xfrm>
            <a:off x="4036540" y="5100484"/>
            <a:ext cx="1458097" cy="5848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Manager</a:t>
            </a:r>
            <a:endParaRPr lang="fr-FR" sz="900" dirty="0"/>
          </a:p>
        </p:txBody>
      </p:sp>
      <p:cxnSp>
        <p:nvCxnSpPr>
          <p:cNvPr id="33" name="Connecteur droit avec flèche 32"/>
          <p:cNvCxnSpPr>
            <a:stCxn id="26" idx="0"/>
          </p:cNvCxnSpPr>
          <p:nvPr/>
        </p:nvCxnSpPr>
        <p:spPr>
          <a:xfrm flipV="1">
            <a:off x="3144550" y="4110681"/>
            <a:ext cx="1147364" cy="989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32" idx="0"/>
          </p:cNvCxnSpPr>
          <p:nvPr/>
        </p:nvCxnSpPr>
        <p:spPr>
          <a:xfrm flipV="1">
            <a:off x="4765589" y="4144743"/>
            <a:ext cx="229670" cy="955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27" idx="0"/>
          </p:cNvCxnSpPr>
          <p:nvPr/>
        </p:nvCxnSpPr>
        <p:spPr>
          <a:xfrm flipH="1" flipV="1">
            <a:off x="5411514" y="4110682"/>
            <a:ext cx="960779" cy="989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2016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12</Words>
  <Application>Microsoft Office PowerPoint</Application>
  <PresentationFormat>Grand écran</PresentationFormat>
  <Paragraphs>10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orsys</dc:creator>
  <cp:lastModifiedBy>orsys</cp:lastModifiedBy>
  <cp:revision>2</cp:revision>
  <dcterms:created xsi:type="dcterms:W3CDTF">2019-11-28T12:15:00Z</dcterms:created>
  <dcterms:modified xsi:type="dcterms:W3CDTF">2019-11-28T12:37:36Z</dcterms:modified>
</cp:coreProperties>
</file>