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44890-F467-4C21-8AD4-FD9951C8E2DB}" type="doc">
      <dgm:prSet loTypeId="urn:microsoft.com/office/officeart/2009/3/layout/StepUpProcess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59DC72B-CE2A-40D6-96AF-034EB136CE28}">
      <dgm:prSet phldrT="[Texte]"/>
      <dgm:spPr/>
      <dgm:t>
        <a:bodyPr/>
        <a:lstStyle/>
        <a:p>
          <a:r>
            <a:rPr lang="fr-FR" dirty="0" smtClean="0"/>
            <a:t>Suspect</a:t>
          </a:r>
          <a:endParaRPr lang="fr-FR" dirty="0"/>
        </a:p>
      </dgm:t>
    </dgm:pt>
    <dgm:pt modelId="{42A9245C-1347-4464-987A-997FDEBC9A90}" type="parTrans" cxnId="{91D3922B-0000-4B22-BC2F-1EF04A43A307}">
      <dgm:prSet/>
      <dgm:spPr/>
      <dgm:t>
        <a:bodyPr/>
        <a:lstStyle/>
        <a:p>
          <a:endParaRPr lang="fr-FR"/>
        </a:p>
      </dgm:t>
    </dgm:pt>
    <dgm:pt modelId="{7B6F0FAC-476B-40CC-813B-487E87AC3CEE}" type="sibTrans" cxnId="{91D3922B-0000-4B22-BC2F-1EF04A43A307}">
      <dgm:prSet/>
      <dgm:spPr/>
      <dgm:t>
        <a:bodyPr/>
        <a:lstStyle/>
        <a:p>
          <a:endParaRPr lang="fr-FR"/>
        </a:p>
      </dgm:t>
    </dgm:pt>
    <dgm:pt modelId="{5004B0A8-A565-44A5-9509-B9312A6A8381}">
      <dgm:prSet phldrT="[Texte]"/>
      <dgm:spPr/>
      <dgm:t>
        <a:bodyPr/>
        <a:lstStyle/>
        <a:p>
          <a:r>
            <a:rPr lang="fr-FR" dirty="0" smtClean="0"/>
            <a:t>Prospect</a:t>
          </a:r>
          <a:endParaRPr lang="fr-FR" dirty="0"/>
        </a:p>
      </dgm:t>
    </dgm:pt>
    <dgm:pt modelId="{2CBDB03C-E83D-418C-84D2-A2C12FF3FBAD}" type="parTrans" cxnId="{3A3C22C7-21FD-446F-BAF9-7FD292F3C6B2}">
      <dgm:prSet/>
      <dgm:spPr/>
      <dgm:t>
        <a:bodyPr/>
        <a:lstStyle/>
        <a:p>
          <a:endParaRPr lang="fr-FR"/>
        </a:p>
      </dgm:t>
    </dgm:pt>
    <dgm:pt modelId="{634EFA28-6511-4188-8B49-CF0873F489EA}" type="sibTrans" cxnId="{3A3C22C7-21FD-446F-BAF9-7FD292F3C6B2}">
      <dgm:prSet/>
      <dgm:spPr/>
      <dgm:t>
        <a:bodyPr/>
        <a:lstStyle/>
        <a:p>
          <a:endParaRPr lang="fr-FR"/>
        </a:p>
      </dgm:t>
    </dgm:pt>
    <dgm:pt modelId="{4FE90C34-8358-4FDD-9484-B72BB9A46154}">
      <dgm:prSet phldrT="[Texte]"/>
      <dgm:spPr/>
      <dgm:t>
        <a:bodyPr/>
        <a:lstStyle/>
        <a:p>
          <a:r>
            <a:rPr lang="fr-FR" dirty="0" smtClean="0"/>
            <a:t>Client</a:t>
          </a:r>
          <a:endParaRPr lang="fr-FR" dirty="0"/>
        </a:p>
      </dgm:t>
    </dgm:pt>
    <dgm:pt modelId="{A402605E-AD44-488D-B13D-BDC26BFBD17B}" type="parTrans" cxnId="{3ED33BB5-FBEB-44ED-B7BA-C0B872309E20}">
      <dgm:prSet/>
      <dgm:spPr/>
      <dgm:t>
        <a:bodyPr/>
        <a:lstStyle/>
        <a:p>
          <a:endParaRPr lang="fr-FR"/>
        </a:p>
      </dgm:t>
    </dgm:pt>
    <dgm:pt modelId="{AF692B6C-195B-4FB8-BE25-5733EC2D0D6E}" type="sibTrans" cxnId="{3ED33BB5-FBEB-44ED-B7BA-C0B872309E20}">
      <dgm:prSet/>
      <dgm:spPr/>
      <dgm:t>
        <a:bodyPr/>
        <a:lstStyle/>
        <a:p>
          <a:endParaRPr lang="fr-FR"/>
        </a:p>
      </dgm:t>
    </dgm:pt>
    <dgm:pt modelId="{4B6FAEA1-A485-4DB5-B897-B02A64713507}">
      <dgm:prSet phldrT="[Texte]"/>
      <dgm:spPr/>
      <dgm:t>
        <a:bodyPr/>
        <a:lstStyle/>
        <a:p>
          <a:r>
            <a:rPr lang="fr-FR" dirty="0" smtClean="0"/>
            <a:t>VIP</a:t>
          </a:r>
          <a:endParaRPr lang="fr-FR" dirty="0"/>
        </a:p>
      </dgm:t>
    </dgm:pt>
    <dgm:pt modelId="{91268839-91C3-44D8-A9DC-AD7C65B08BA1}" type="parTrans" cxnId="{FDD25448-8CC4-4EB4-AE7A-264251E12E12}">
      <dgm:prSet/>
      <dgm:spPr/>
      <dgm:t>
        <a:bodyPr/>
        <a:lstStyle/>
        <a:p>
          <a:endParaRPr lang="fr-FR"/>
        </a:p>
      </dgm:t>
    </dgm:pt>
    <dgm:pt modelId="{20F94380-3D39-4611-902C-98A85DCE52A8}" type="sibTrans" cxnId="{FDD25448-8CC4-4EB4-AE7A-264251E12E12}">
      <dgm:prSet/>
      <dgm:spPr/>
      <dgm:t>
        <a:bodyPr/>
        <a:lstStyle/>
        <a:p>
          <a:endParaRPr lang="fr-FR"/>
        </a:p>
      </dgm:t>
    </dgm:pt>
    <dgm:pt modelId="{032AB748-E89A-4963-8EB2-4144EACF2CCF}">
      <dgm:prSet phldrT="[Texte]"/>
      <dgm:spPr/>
      <dgm:t>
        <a:bodyPr/>
        <a:lstStyle/>
        <a:p>
          <a:r>
            <a:rPr lang="fr-FR" dirty="0" smtClean="0"/>
            <a:t>Authentification</a:t>
          </a:r>
          <a:endParaRPr lang="fr-FR" dirty="0"/>
        </a:p>
      </dgm:t>
    </dgm:pt>
    <dgm:pt modelId="{78B426B8-97DA-45EB-9AFD-88A21B3345C7}" type="parTrans" cxnId="{87762906-B9FD-468E-9F69-509430948D51}">
      <dgm:prSet/>
      <dgm:spPr/>
      <dgm:t>
        <a:bodyPr/>
        <a:lstStyle/>
        <a:p>
          <a:endParaRPr lang="fr-FR"/>
        </a:p>
      </dgm:t>
    </dgm:pt>
    <dgm:pt modelId="{EA930196-91F3-452E-847D-A2A11DBC4820}" type="sibTrans" cxnId="{87762906-B9FD-468E-9F69-509430948D51}">
      <dgm:prSet/>
      <dgm:spPr/>
      <dgm:t>
        <a:bodyPr/>
        <a:lstStyle/>
        <a:p>
          <a:endParaRPr lang="fr-FR"/>
        </a:p>
      </dgm:t>
    </dgm:pt>
    <dgm:pt modelId="{DD9B2AAE-5275-45DD-96DD-47535FB922C0}">
      <dgm:prSet phldrT="[Texte]"/>
      <dgm:spPr/>
      <dgm:t>
        <a:bodyPr/>
        <a:lstStyle/>
        <a:p>
          <a:r>
            <a:rPr lang="fr-FR" dirty="0" smtClean="0"/>
            <a:t>Fiche client</a:t>
          </a:r>
          <a:endParaRPr lang="fr-FR" dirty="0"/>
        </a:p>
      </dgm:t>
    </dgm:pt>
    <dgm:pt modelId="{CC117D5A-2516-4401-B8EB-01F88713D6CB}" type="parTrans" cxnId="{97F27F82-3A0F-496C-9B55-3891B95DC466}">
      <dgm:prSet/>
      <dgm:spPr/>
      <dgm:t>
        <a:bodyPr/>
        <a:lstStyle/>
        <a:p>
          <a:endParaRPr lang="fr-FR"/>
        </a:p>
      </dgm:t>
    </dgm:pt>
    <dgm:pt modelId="{C42672E5-04F7-4768-A90F-E1468C1C8A09}" type="sibTrans" cxnId="{97F27F82-3A0F-496C-9B55-3891B95DC466}">
      <dgm:prSet/>
      <dgm:spPr/>
      <dgm:t>
        <a:bodyPr/>
        <a:lstStyle/>
        <a:p>
          <a:endParaRPr lang="fr-FR"/>
        </a:p>
      </dgm:t>
    </dgm:pt>
    <dgm:pt modelId="{6E834521-EF8F-4148-B6CC-41BCD05BF448}" type="pres">
      <dgm:prSet presAssocID="{6E144890-F467-4C21-8AD4-FD9951C8E2DB}" presName="rootnode" presStyleCnt="0">
        <dgm:presLayoutVars>
          <dgm:chMax/>
          <dgm:chPref/>
          <dgm:dir/>
          <dgm:animLvl val="lvl"/>
        </dgm:presLayoutVars>
      </dgm:prSet>
      <dgm:spPr/>
    </dgm:pt>
    <dgm:pt modelId="{41F712ED-A995-4C75-A131-C4393FC31621}" type="pres">
      <dgm:prSet presAssocID="{032AB748-E89A-4963-8EB2-4144EACF2CCF}" presName="composite" presStyleCnt="0"/>
      <dgm:spPr/>
    </dgm:pt>
    <dgm:pt modelId="{3B4DFB6A-61E1-413B-AF0B-BAF5BD88C18F}" type="pres">
      <dgm:prSet presAssocID="{032AB748-E89A-4963-8EB2-4144EACF2CCF}" presName="LShape" presStyleLbl="alignNode1" presStyleIdx="0" presStyleCnt="11"/>
      <dgm:spPr/>
    </dgm:pt>
    <dgm:pt modelId="{9A12A4B7-57B3-4BFA-B9E2-86FE0C93FC49}" type="pres">
      <dgm:prSet presAssocID="{032AB748-E89A-4963-8EB2-4144EACF2CCF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25B65E-5467-41FE-BABF-1EFAB7161FA8}" type="pres">
      <dgm:prSet presAssocID="{032AB748-E89A-4963-8EB2-4144EACF2CCF}" presName="Triangle" presStyleLbl="alignNode1" presStyleIdx="1" presStyleCnt="11"/>
      <dgm:spPr/>
    </dgm:pt>
    <dgm:pt modelId="{4DD2BC07-8890-4586-9EAF-77DC4A190920}" type="pres">
      <dgm:prSet presAssocID="{EA930196-91F3-452E-847D-A2A11DBC4820}" presName="sibTrans" presStyleCnt="0"/>
      <dgm:spPr/>
    </dgm:pt>
    <dgm:pt modelId="{DAD3BA88-CC28-40E0-89BE-F88F4682E5AF}" type="pres">
      <dgm:prSet presAssocID="{EA930196-91F3-452E-847D-A2A11DBC4820}" presName="space" presStyleCnt="0"/>
      <dgm:spPr/>
    </dgm:pt>
    <dgm:pt modelId="{EF2763F6-B460-40AC-A739-AA09A2F77788}" type="pres">
      <dgm:prSet presAssocID="{DD9B2AAE-5275-45DD-96DD-47535FB922C0}" presName="composite" presStyleCnt="0"/>
      <dgm:spPr/>
    </dgm:pt>
    <dgm:pt modelId="{96C93E77-E016-4C13-A413-4F171CC749E4}" type="pres">
      <dgm:prSet presAssocID="{DD9B2AAE-5275-45DD-96DD-47535FB922C0}" presName="LShape" presStyleLbl="alignNode1" presStyleIdx="2" presStyleCnt="11"/>
      <dgm:spPr/>
    </dgm:pt>
    <dgm:pt modelId="{9E7C810F-35AE-4CB5-9440-32A4E37EA446}" type="pres">
      <dgm:prSet presAssocID="{DD9B2AAE-5275-45DD-96DD-47535FB922C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310C83E-4BA1-42F2-BDCD-7D1A09BD0F1D}" type="pres">
      <dgm:prSet presAssocID="{DD9B2AAE-5275-45DD-96DD-47535FB922C0}" presName="Triangle" presStyleLbl="alignNode1" presStyleIdx="3" presStyleCnt="11"/>
      <dgm:spPr/>
    </dgm:pt>
    <dgm:pt modelId="{F6DE2F22-DE04-44BA-B625-DC946E738C45}" type="pres">
      <dgm:prSet presAssocID="{C42672E5-04F7-4768-A90F-E1468C1C8A09}" presName="sibTrans" presStyleCnt="0"/>
      <dgm:spPr/>
    </dgm:pt>
    <dgm:pt modelId="{CCDF60FB-B44E-497C-ADA5-77541CE52AF6}" type="pres">
      <dgm:prSet presAssocID="{C42672E5-04F7-4768-A90F-E1468C1C8A09}" presName="space" presStyleCnt="0"/>
      <dgm:spPr/>
    </dgm:pt>
    <dgm:pt modelId="{EEC492E7-60E6-40B6-ADF4-99AB07C35E66}" type="pres">
      <dgm:prSet presAssocID="{C59DC72B-CE2A-40D6-96AF-034EB136CE28}" presName="composite" presStyleCnt="0"/>
      <dgm:spPr/>
    </dgm:pt>
    <dgm:pt modelId="{7ABBF843-5761-4AAB-9484-812D94AE1434}" type="pres">
      <dgm:prSet presAssocID="{C59DC72B-CE2A-40D6-96AF-034EB136CE28}" presName="LShape" presStyleLbl="alignNode1" presStyleIdx="4" presStyleCnt="11"/>
      <dgm:spPr/>
    </dgm:pt>
    <dgm:pt modelId="{A70354B1-D460-405B-A755-83B8CFCDB0E9}" type="pres">
      <dgm:prSet presAssocID="{C59DC72B-CE2A-40D6-96AF-034EB136CE28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4940EC-3CE2-4C7E-9A78-33A263D196F5}" type="pres">
      <dgm:prSet presAssocID="{C59DC72B-CE2A-40D6-96AF-034EB136CE28}" presName="Triangle" presStyleLbl="alignNode1" presStyleIdx="5" presStyleCnt="11"/>
      <dgm:spPr/>
    </dgm:pt>
    <dgm:pt modelId="{E5B0CE9C-B073-4A48-8AB0-2514D3C13300}" type="pres">
      <dgm:prSet presAssocID="{7B6F0FAC-476B-40CC-813B-487E87AC3CEE}" presName="sibTrans" presStyleCnt="0"/>
      <dgm:spPr/>
    </dgm:pt>
    <dgm:pt modelId="{E1DBC4A5-92F9-4074-B83B-02A4F7D43995}" type="pres">
      <dgm:prSet presAssocID="{7B6F0FAC-476B-40CC-813B-487E87AC3CEE}" presName="space" presStyleCnt="0"/>
      <dgm:spPr/>
    </dgm:pt>
    <dgm:pt modelId="{83B768BE-5E8C-4C5C-BE9F-ECD4E4CD6777}" type="pres">
      <dgm:prSet presAssocID="{5004B0A8-A565-44A5-9509-B9312A6A8381}" presName="composite" presStyleCnt="0"/>
      <dgm:spPr/>
    </dgm:pt>
    <dgm:pt modelId="{B466C189-0DD8-426A-AA17-F62E060CE01E}" type="pres">
      <dgm:prSet presAssocID="{5004B0A8-A565-44A5-9509-B9312A6A8381}" presName="LShape" presStyleLbl="alignNode1" presStyleIdx="6" presStyleCnt="11"/>
      <dgm:spPr/>
    </dgm:pt>
    <dgm:pt modelId="{062AA08C-C865-471F-8ADD-4B1C30A52CF9}" type="pres">
      <dgm:prSet presAssocID="{5004B0A8-A565-44A5-9509-B9312A6A838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91E370-32F9-4FCE-98E9-EBA6BCB8588D}" type="pres">
      <dgm:prSet presAssocID="{5004B0A8-A565-44A5-9509-B9312A6A8381}" presName="Triangle" presStyleLbl="alignNode1" presStyleIdx="7" presStyleCnt="11"/>
      <dgm:spPr/>
    </dgm:pt>
    <dgm:pt modelId="{B6FDD876-E280-4392-8A57-46D7D32CEDEC}" type="pres">
      <dgm:prSet presAssocID="{634EFA28-6511-4188-8B49-CF0873F489EA}" presName="sibTrans" presStyleCnt="0"/>
      <dgm:spPr/>
    </dgm:pt>
    <dgm:pt modelId="{D023A981-8C0F-42C7-A7C2-560153CB8289}" type="pres">
      <dgm:prSet presAssocID="{634EFA28-6511-4188-8B49-CF0873F489EA}" presName="space" presStyleCnt="0"/>
      <dgm:spPr/>
    </dgm:pt>
    <dgm:pt modelId="{9A9F001D-362A-4D20-9852-E0E9F8315F48}" type="pres">
      <dgm:prSet presAssocID="{4FE90C34-8358-4FDD-9484-B72BB9A46154}" presName="composite" presStyleCnt="0"/>
      <dgm:spPr/>
    </dgm:pt>
    <dgm:pt modelId="{F26AB97D-038E-4913-A508-AFE292D83DDE}" type="pres">
      <dgm:prSet presAssocID="{4FE90C34-8358-4FDD-9484-B72BB9A46154}" presName="LShape" presStyleLbl="alignNode1" presStyleIdx="8" presStyleCnt="11"/>
      <dgm:spPr/>
    </dgm:pt>
    <dgm:pt modelId="{621B7FC1-424C-4B53-BAB4-A64B695FA1CA}" type="pres">
      <dgm:prSet presAssocID="{4FE90C34-8358-4FDD-9484-B72BB9A46154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DFD6018B-452B-421E-BBBF-91B9BD243EEA}" type="pres">
      <dgm:prSet presAssocID="{4FE90C34-8358-4FDD-9484-B72BB9A46154}" presName="Triangle" presStyleLbl="alignNode1" presStyleIdx="9" presStyleCnt="11"/>
      <dgm:spPr/>
    </dgm:pt>
    <dgm:pt modelId="{8383FC91-3E45-4404-9A32-C7C23EA7CEB4}" type="pres">
      <dgm:prSet presAssocID="{AF692B6C-195B-4FB8-BE25-5733EC2D0D6E}" presName="sibTrans" presStyleCnt="0"/>
      <dgm:spPr/>
    </dgm:pt>
    <dgm:pt modelId="{894D2AF4-C52E-4097-82C6-2793B0418EC6}" type="pres">
      <dgm:prSet presAssocID="{AF692B6C-195B-4FB8-BE25-5733EC2D0D6E}" presName="space" presStyleCnt="0"/>
      <dgm:spPr/>
    </dgm:pt>
    <dgm:pt modelId="{655395FF-F68A-4819-BC2D-A8118EB66361}" type="pres">
      <dgm:prSet presAssocID="{4B6FAEA1-A485-4DB5-B897-B02A64713507}" presName="composite" presStyleCnt="0"/>
      <dgm:spPr/>
    </dgm:pt>
    <dgm:pt modelId="{6A6AC8C5-E477-4F78-B34E-8D0607306695}" type="pres">
      <dgm:prSet presAssocID="{4B6FAEA1-A485-4DB5-B897-B02A64713507}" presName="LShape" presStyleLbl="alignNode1" presStyleIdx="10" presStyleCnt="11"/>
      <dgm:spPr/>
    </dgm:pt>
    <dgm:pt modelId="{6E535F58-1026-4D6F-AE17-FE4D12449F72}" type="pres">
      <dgm:prSet presAssocID="{4B6FAEA1-A485-4DB5-B897-B02A6471350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3874780-768E-494F-9A97-C7B1AC31C58E}" type="presOf" srcId="{DD9B2AAE-5275-45DD-96DD-47535FB922C0}" destId="{9E7C810F-35AE-4CB5-9440-32A4E37EA446}" srcOrd="0" destOrd="0" presId="urn:microsoft.com/office/officeart/2009/3/layout/StepUpProcess"/>
    <dgm:cxn modelId="{87762906-B9FD-468E-9F69-509430948D51}" srcId="{6E144890-F467-4C21-8AD4-FD9951C8E2DB}" destId="{032AB748-E89A-4963-8EB2-4144EACF2CCF}" srcOrd="0" destOrd="0" parTransId="{78B426B8-97DA-45EB-9AFD-88A21B3345C7}" sibTransId="{EA930196-91F3-452E-847D-A2A11DBC4820}"/>
    <dgm:cxn modelId="{3A3C22C7-21FD-446F-BAF9-7FD292F3C6B2}" srcId="{6E144890-F467-4C21-8AD4-FD9951C8E2DB}" destId="{5004B0A8-A565-44A5-9509-B9312A6A8381}" srcOrd="3" destOrd="0" parTransId="{2CBDB03C-E83D-418C-84D2-A2C12FF3FBAD}" sibTransId="{634EFA28-6511-4188-8B49-CF0873F489EA}"/>
    <dgm:cxn modelId="{97F27F82-3A0F-496C-9B55-3891B95DC466}" srcId="{6E144890-F467-4C21-8AD4-FD9951C8E2DB}" destId="{DD9B2AAE-5275-45DD-96DD-47535FB922C0}" srcOrd="1" destOrd="0" parTransId="{CC117D5A-2516-4401-B8EB-01F88713D6CB}" sibTransId="{C42672E5-04F7-4768-A90F-E1468C1C8A09}"/>
    <dgm:cxn modelId="{91D3922B-0000-4B22-BC2F-1EF04A43A307}" srcId="{6E144890-F467-4C21-8AD4-FD9951C8E2DB}" destId="{C59DC72B-CE2A-40D6-96AF-034EB136CE28}" srcOrd="2" destOrd="0" parTransId="{42A9245C-1347-4464-987A-997FDEBC9A90}" sibTransId="{7B6F0FAC-476B-40CC-813B-487E87AC3CEE}"/>
    <dgm:cxn modelId="{FDD25448-8CC4-4EB4-AE7A-264251E12E12}" srcId="{6E144890-F467-4C21-8AD4-FD9951C8E2DB}" destId="{4B6FAEA1-A485-4DB5-B897-B02A64713507}" srcOrd="5" destOrd="0" parTransId="{91268839-91C3-44D8-A9DC-AD7C65B08BA1}" sibTransId="{20F94380-3D39-4611-902C-98A85DCE52A8}"/>
    <dgm:cxn modelId="{6ED60911-3E59-4605-AD65-35EFDA0351C4}" type="presOf" srcId="{5004B0A8-A565-44A5-9509-B9312A6A8381}" destId="{062AA08C-C865-471F-8ADD-4B1C30A52CF9}" srcOrd="0" destOrd="0" presId="urn:microsoft.com/office/officeart/2009/3/layout/StepUpProcess"/>
    <dgm:cxn modelId="{1DA362BF-46D4-4102-8D39-5402B95FE468}" type="presOf" srcId="{C59DC72B-CE2A-40D6-96AF-034EB136CE28}" destId="{A70354B1-D460-405B-A755-83B8CFCDB0E9}" srcOrd="0" destOrd="0" presId="urn:microsoft.com/office/officeart/2009/3/layout/StepUpProcess"/>
    <dgm:cxn modelId="{02CFA516-BA4C-4F00-8B41-D4E5AAB82895}" type="presOf" srcId="{032AB748-E89A-4963-8EB2-4144EACF2CCF}" destId="{9A12A4B7-57B3-4BFA-B9E2-86FE0C93FC49}" srcOrd="0" destOrd="0" presId="urn:microsoft.com/office/officeart/2009/3/layout/StepUpProcess"/>
    <dgm:cxn modelId="{CD9E79EA-DC48-42CE-9B1A-7A64B099EDDB}" type="presOf" srcId="{4FE90C34-8358-4FDD-9484-B72BB9A46154}" destId="{621B7FC1-424C-4B53-BAB4-A64B695FA1CA}" srcOrd="0" destOrd="0" presId="urn:microsoft.com/office/officeart/2009/3/layout/StepUpProcess"/>
    <dgm:cxn modelId="{3ED33BB5-FBEB-44ED-B7BA-C0B872309E20}" srcId="{6E144890-F467-4C21-8AD4-FD9951C8E2DB}" destId="{4FE90C34-8358-4FDD-9484-B72BB9A46154}" srcOrd="4" destOrd="0" parTransId="{A402605E-AD44-488D-B13D-BDC26BFBD17B}" sibTransId="{AF692B6C-195B-4FB8-BE25-5733EC2D0D6E}"/>
    <dgm:cxn modelId="{48919F73-A3AA-4348-B05F-F45BDE20995E}" type="presOf" srcId="{4B6FAEA1-A485-4DB5-B897-B02A64713507}" destId="{6E535F58-1026-4D6F-AE17-FE4D12449F72}" srcOrd="0" destOrd="0" presId="urn:microsoft.com/office/officeart/2009/3/layout/StepUpProcess"/>
    <dgm:cxn modelId="{B03A6E02-CA39-4DD2-93F5-361955FCD0B5}" type="presOf" srcId="{6E144890-F467-4C21-8AD4-FD9951C8E2DB}" destId="{6E834521-EF8F-4148-B6CC-41BCD05BF448}" srcOrd="0" destOrd="0" presId="urn:microsoft.com/office/officeart/2009/3/layout/StepUpProcess"/>
    <dgm:cxn modelId="{D556DED6-0D15-4FE4-B6FE-8FE8B74780D3}" type="presParOf" srcId="{6E834521-EF8F-4148-B6CC-41BCD05BF448}" destId="{41F712ED-A995-4C75-A131-C4393FC31621}" srcOrd="0" destOrd="0" presId="urn:microsoft.com/office/officeart/2009/3/layout/StepUpProcess"/>
    <dgm:cxn modelId="{7007D2EB-988F-462D-B88E-DC80264B52E1}" type="presParOf" srcId="{41F712ED-A995-4C75-A131-C4393FC31621}" destId="{3B4DFB6A-61E1-413B-AF0B-BAF5BD88C18F}" srcOrd="0" destOrd="0" presId="urn:microsoft.com/office/officeart/2009/3/layout/StepUpProcess"/>
    <dgm:cxn modelId="{FEC56F0D-2181-4F3E-8158-ABAB70A423A3}" type="presParOf" srcId="{41F712ED-A995-4C75-A131-C4393FC31621}" destId="{9A12A4B7-57B3-4BFA-B9E2-86FE0C93FC49}" srcOrd="1" destOrd="0" presId="urn:microsoft.com/office/officeart/2009/3/layout/StepUpProcess"/>
    <dgm:cxn modelId="{203C793D-1915-423B-9A75-D4AF1254FBA1}" type="presParOf" srcId="{41F712ED-A995-4C75-A131-C4393FC31621}" destId="{B025B65E-5467-41FE-BABF-1EFAB7161FA8}" srcOrd="2" destOrd="0" presId="urn:microsoft.com/office/officeart/2009/3/layout/StepUpProcess"/>
    <dgm:cxn modelId="{2BF0D704-8D2F-41E4-AE7C-97A4596F48D2}" type="presParOf" srcId="{6E834521-EF8F-4148-B6CC-41BCD05BF448}" destId="{4DD2BC07-8890-4586-9EAF-77DC4A190920}" srcOrd="1" destOrd="0" presId="urn:microsoft.com/office/officeart/2009/3/layout/StepUpProcess"/>
    <dgm:cxn modelId="{41E4FCA9-F0A2-4A5B-A5E9-D927EA559AC9}" type="presParOf" srcId="{4DD2BC07-8890-4586-9EAF-77DC4A190920}" destId="{DAD3BA88-CC28-40E0-89BE-F88F4682E5AF}" srcOrd="0" destOrd="0" presId="urn:microsoft.com/office/officeart/2009/3/layout/StepUpProcess"/>
    <dgm:cxn modelId="{666709BC-71B0-4094-A55C-7E755E4C18C5}" type="presParOf" srcId="{6E834521-EF8F-4148-B6CC-41BCD05BF448}" destId="{EF2763F6-B460-40AC-A739-AA09A2F77788}" srcOrd="2" destOrd="0" presId="urn:microsoft.com/office/officeart/2009/3/layout/StepUpProcess"/>
    <dgm:cxn modelId="{4B7969D5-4814-42A5-AE57-248E0B1B8964}" type="presParOf" srcId="{EF2763F6-B460-40AC-A739-AA09A2F77788}" destId="{96C93E77-E016-4C13-A413-4F171CC749E4}" srcOrd="0" destOrd="0" presId="urn:microsoft.com/office/officeart/2009/3/layout/StepUpProcess"/>
    <dgm:cxn modelId="{E2E830BC-20BA-43C5-A8FF-7C14419D4997}" type="presParOf" srcId="{EF2763F6-B460-40AC-A739-AA09A2F77788}" destId="{9E7C810F-35AE-4CB5-9440-32A4E37EA446}" srcOrd="1" destOrd="0" presId="urn:microsoft.com/office/officeart/2009/3/layout/StepUpProcess"/>
    <dgm:cxn modelId="{B89B2002-7D51-42A0-BC7B-93561762D536}" type="presParOf" srcId="{EF2763F6-B460-40AC-A739-AA09A2F77788}" destId="{F310C83E-4BA1-42F2-BDCD-7D1A09BD0F1D}" srcOrd="2" destOrd="0" presId="urn:microsoft.com/office/officeart/2009/3/layout/StepUpProcess"/>
    <dgm:cxn modelId="{113CE253-1D37-4788-9255-A9080F5E8CDC}" type="presParOf" srcId="{6E834521-EF8F-4148-B6CC-41BCD05BF448}" destId="{F6DE2F22-DE04-44BA-B625-DC946E738C45}" srcOrd="3" destOrd="0" presId="urn:microsoft.com/office/officeart/2009/3/layout/StepUpProcess"/>
    <dgm:cxn modelId="{D29C6E1F-E806-444B-8670-3F387FFAAD65}" type="presParOf" srcId="{F6DE2F22-DE04-44BA-B625-DC946E738C45}" destId="{CCDF60FB-B44E-497C-ADA5-77541CE52AF6}" srcOrd="0" destOrd="0" presId="urn:microsoft.com/office/officeart/2009/3/layout/StepUpProcess"/>
    <dgm:cxn modelId="{A12CB99F-E98E-4B55-9ABB-08A4F3AD6024}" type="presParOf" srcId="{6E834521-EF8F-4148-B6CC-41BCD05BF448}" destId="{EEC492E7-60E6-40B6-ADF4-99AB07C35E66}" srcOrd="4" destOrd="0" presId="urn:microsoft.com/office/officeart/2009/3/layout/StepUpProcess"/>
    <dgm:cxn modelId="{3AF148D1-1336-43FB-ABF3-3A42473CE81D}" type="presParOf" srcId="{EEC492E7-60E6-40B6-ADF4-99AB07C35E66}" destId="{7ABBF843-5761-4AAB-9484-812D94AE1434}" srcOrd="0" destOrd="0" presId="urn:microsoft.com/office/officeart/2009/3/layout/StepUpProcess"/>
    <dgm:cxn modelId="{E0D804E0-9761-45E6-8E48-89AB2E707155}" type="presParOf" srcId="{EEC492E7-60E6-40B6-ADF4-99AB07C35E66}" destId="{A70354B1-D460-405B-A755-83B8CFCDB0E9}" srcOrd="1" destOrd="0" presId="urn:microsoft.com/office/officeart/2009/3/layout/StepUpProcess"/>
    <dgm:cxn modelId="{C29CACC6-DA7D-4356-B514-67DD5A76480E}" type="presParOf" srcId="{EEC492E7-60E6-40B6-ADF4-99AB07C35E66}" destId="{784940EC-3CE2-4C7E-9A78-33A263D196F5}" srcOrd="2" destOrd="0" presId="urn:microsoft.com/office/officeart/2009/3/layout/StepUpProcess"/>
    <dgm:cxn modelId="{FEF27F39-2C04-489F-BC95-2AEA00BD8BF4}" type="presParOf" srcId="{6E834521-EF8F-4148-B6CC-41BCD05BF448}" destId="{E5B0CE9C-B073-4A48-8AB0-2514D3C13300}" srcOrd="5" destOrd="0" presId="urn:microsoft.com/office/officeart/2009/3/layout/StepUpProcess"/>
    <dgm:cxn modelId="{70EE45F3-D399-40CD-9BC8-73755255A8BF}" type="presParOf" srcId="{E5B0CE9C-B073-4A48-8AB0-2514D3C13300}" destId="{E1DBC4A5-92F9-4074-B83B-02A4F7D43995}" srcOrd="0" destOrd="0" presId="urn:microsoft.com/office/officeart/2009/3/layout/StepUpProcess"/>
    <dgm:cxn modelId="{C8E205DD-E01F-460A-A92A-0681E915598A}" type="presParOf" srcId="{6E834521-EF8F-4148-B6CC-41BCD05BF448}" destId="{83B768BE-5E8C-4C5C-BE9F-ECD4E4CD6777}" srcOrd="6" destOrd="0" presId="urn:microsoft.com/office/officeart/2009/3/layout/StepUpProcess"/>
    <dgm:cxn modelId="{A0636214-BD76-4CB4-B948-965924D410E3}" type="presParOf" srcId="{83B768BE-5E8C-4C5C-BE9F-ECD4E4CD6777}" destId="{B466C189-0DD8-426A-AA17-F62E060CE01E}" srcOrd="0" destOrd="0" presId="urn:microsoft.com/office/officeart/2009/3/layout/StepUpProcess"/>
    <dgm:cxn modelId="{1DAC0D17-B5F6-4685-A0BC-281D16CB84DF}" type="presParOf" srcId="{83B768BE-5E8C-4C5C-BE9F-ECD4E4CD6777}" destId="{062AA08C-C865-471F-8ADD-4B1C30A52CF9}" srcOrd="1" destOrd="0" presId="urn:microsoft.com/office/officeart/2009/3/layout/StepUpProcess"/>
    <dgm:cxn modelId="{E700049D-8693-4A27-9113-993E09EE9095}" type="presParOf" srcId="{83B768BE-5E8C-4C5C-BE9F-ECD4E4CD6777}" destId="{2491E370-32F9-4FCE-98E9-EBA6BCB8588D}" srcOrd="2" destOrd="0" presId="urn:microsoft.com/office/officeart/2009/3/layout/StepUpProcess"/>
    <dgm:cxn modelId="{FAED70DD-AE48-4BD7-BAFA-83D50E7526D7}" type="presParOf" srcId="{6E834521-EF8F-4148-B6CC-41BCD05BF448}" destId="{B6FDD876-E280-4392-8A57-46D7D32CEDEC}" srcOrd="7" destOrd="0" presId="urn:microsoft.com/office/officeart/2009/3/layout/StepUpProcess"/>
    <dgm:cxn modelId="{81863F06-233B-44AE-A3B8-C03933D2A924}" type="presParOf" srcId="{B6FDD876-E280-4392-8A57-46D7D32CEDEC}" destId="{D023A981-8C0F-42C7-A7C2-560153CB8289}" srcOrd="0" destOrd="0" presId="urn:microsoft.com/office/officeart/2009/3/layout/StepUpProcess"/>
    <dgm:cxn modelId="{87F85F3F-E3F7-480C-ABBB-195572DEBC55}" type="presParOf" srcId="{6E834521-EF8F-4148-B6CC-41BCD05BF448}" destId="{9A9F001D-362A-4D20-9852-E0E9F8315F48}" srcOrd="8" destOrd="0" presId="urn:microsoft.com/office/officeart/2009/3/layout/StepUpProcess"/>
    <dgm:cxn modelId="{A160A6F5-DBAB-4A8B-BCD7-B9FC41FFE25E}" type="presParOf" srcId="{9A9F001D-362A-4D20-9852-E0E9F8315F48}" destId="{F26AB97D-038E-4913-A508-AFE292D83DDE}" srcOrd="0" destOrd="0" presId="urn:microsoft.com/office/officeart/2009/3/layout/StepUpProcess"/>
    <dgm:cxn modelId="{01397671-3242-4076-B92F-B91A84801622}" type="presParOf" srcId="{9A9F001D-362A-4D20-9852-E0E9F8315F48}" destId="{621B7FC1-424C-4B53-BAB4-A64B695FA1CA}" srcOrd="1" destOrd="0" presId="urn:microsoft.com/office/officeart/2009/3/layout/StepUpProcess"/>
    <dgm:cxn modelId="{C759FAEA-80A3-41F7-9BD6-8B70024437C0}" type="presParOf" srcId="{9A9F001D-362A-4D20-9852-E0E9F8315F48}" destId="{DFD6018B-452B-421E-BBBF-91B9BD243EEA}" srcOrd="2" destOrd="0" presId="urn:microsoft.com/office/officeart/2009/3/layout/StepUpProcess"/>
    <dgm:cxn modelId="{C3737551-3C38-4F1D-82C5-FDF1BA9F98A9}" type="presParOf" srcId="{6E834521-EF8F-4148-B6CC-41BCD05BF448}" destId="{8383FC91-3E45-4404-9A32-C7C23EA7CEB4}" srcOrd="9" destOrd="0" presId="urn:microsoft.com/office/officeart/2009/3/layout/StepUpProcess"/>
    <dgm:cxn modelId="{E216FBE1-A962-48F0-971F-7A8E1193EFB9}" type="presParOf" srcId="{8383FC91-3E45-4404-9A32-C7C23EA7CEB4}" destId="{894D2AF4-C52E-4097-82C6-2793B0418EC6}" srcOrd="0" destOrd="0" presId="urn:microsoft.com/office/officeart/2009/3/layout/StepUpProcess"/>
    <dgm:cxn modelId="{766864A0-297D-497B-B7CC-C46FF559E686}" type="presParOf" srcId="{6E834521-EF8F-4148-B6CC-41BCD05BF448}" destId="{655395FF-F68A-4819-BC2D-A8118EB66361}" srcOrd="10" destOrd="0" presId="urn:microsoft.com/office/officeart/2009/3/layout/StepUpProcess"/>
    <dgm:cxn modelId="{701B2162-1CB3-45EA-88DC-DAF5EF8182CC}" type="presParOf" srcId="{655395FF-F68A-4819-BC2D-A8118EB66361}" destId="{6A6AC8C5-E477-4F78-B34E-8D0607306695}" srcOrd="0" destOrd="0" presId="urn:microsoft.com/office/officeart/2009/3/layout/StepUpProcess"/>
    <dgm:cxn modelId="{23070A69-781A-45BA-AAE4-A25BA4D14D51}" type="presParOf" srcId="{655395FF-F68A-4819-BC2D-A8118EB66361}" destId="{6E535F58-1026-4D6F-AE17-FE4D12449F7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DFB6A-61E1-413B-AF0B-BAF5BD88C18F}">
      <dsp:nvSpPr>
        <dsp:cNvPr id="0" name=""/>
        <dsp:cNvSpPr/>
      </dsp:nvSpPr>
      <dsp:spPr>
        <a:xfrm rot="5400000">
          <a:off x="276413" y="2151134"/>
          <a:ext cx="823088" cy="13696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2A4B7-57B3-4BFA-B9E2-86FE0C93FC49}">
      <dsp:nvSpPr>
        <dsp:cNvPr id="0" name=""/>
        <dsp:cNvSpPr/>
      </dsp:nvSpPr>
      <dsp:spPr>
        <a:xfrm>
          <a:off x="139019" y="2560350"/>
          <a:ext cx="1236483" cy="108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Authentification</a:t>
          </a:r>
          <a:endParaRPr lang="fr-FR" sz="1100" kern="1200" dirty="0"/>
        </a:p>
      </dsp:txBody>
      <dsp:txXfrm>
        <a:off x="139019" y="2560350"/>
        <a:ext cx="1236483" cy="1083850"/>
      </dsp:txXfrm>
    </dsp:sp>
    <dsp:sp modelId="{B025B65E-5467-41FE-BABF-1EFAB7161FA8}">
      <dsp:nvSpPr>
        <dsp:cNvPr id="0" name=""/>
        <dsp:cNvSpPr/>
      </dsp:nvSpPr>
      <dsp:spPr>
        <a:xfrm>
          <a:off x="1142204" y="2050303"/>
          <a:ext cx="233298" cy="233298"/>
        </a:xfrm>
        <a:prstGeom prst="triangle">
          <a:avLst>
            <a:gd name="adj" fmla="val 100000"/>
          </a:avLst>
        </a:prstGeom>
        <a:solidFill>
          <a:schemeClr val="accent2">
            <a:hueOff val="135481"/>
            <a:satOff val="-663"/>
            <a:lumOff val="372"/>
            <a:alphaOff val="0"/>
          </a:schemeClr>
        </a:solidFill>
        <a:ln w="9525" cap="rnd" cmpd="sng" algn="ctr">
          <a:solidFill>
            <a:schemeClr val="accent2">
              <a:hueOff val="135481"/>
              <a:satOff val="-663"/>
              <a:lumOff val="372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93E77-E016-4C13-A413-4F171CC749E4}">
      <dsp:nvSpPr>
        <dsp:cNvPr id="0" name=""/>
        <dsp:cNvSpPr/>
      </dsp:nvSpPr>
      <dsp:spPr>
        <a:xfrm rot="5400000">
          <a:off x="1790111" y="1776568"/>
          <a:ext cx="823088" cy="13696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9525" cap="rnd" cmpd="sng" algn="ctr">
          <a:solidFill>
            <a:schemeClr val="accent2">
              <a:hueOff val="270963"/>
              <a:satOff val="-1326"/>
              <a:lumOff val="745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810F-35AE-4CB5-9440-32A4E37EA446}">
      <dsp:nvSpPr>
        <dsp:cNvPr id="0" name=""/>
        <dsp:cNvSpPr/>
      </dsp:nvSpPr>
      <dsp:spPr>
        <a:xfrm>
          <a:off x="1652717" y="2185784"/>
          <a:ext cx="1236483" cy="108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Fiche client</a:t>
          </a:r>
          <a:endParaRPr lang="fr-FR" sz="1100" kern="1200" dirty="0"/>
        </a:p>
      </dsp:txBody>
      <dsp:txXfrm>
        <a:off x="1652717" y="2185784"/>
        <a:ext cx="1236483" cy="1083850"/>
      </dsp:txXfrm>
    </dsp:sp>
    <dsp:sp modelId="{F310C83E-4BA1-42F2-BDCD-7D1A09BD0F1D}">
      <dsp:nvSpPr>
        <dsp:cNvPr id="0" name=""/>
        <dsp:cNvSpPr/>
      </dsp:nvSpPr>
      <dsp:spPr>
        <a:xfrm>
          <a:off x="2655902" y="1675737"/>
          <a:ext cx="233298" cy="233298"/>
        </a:xfrm>
        <a:prstGeom prst="triangle">
          <a:avLst>
            <a:gd name="adj" fmla="val 100000"/>
          </a:avLst>
        </a:prstGeom>
        <a:solidFill>
          <a:schemeClr val="accent2">
            <a:hueOff val="406444"/>
            <a:satOff val="-1990"/>
            <a:lumOff val="1117"/>
            <a:alphaOff val="0"/>
          </a:schemeClr>
        </a:solidFill>
        <a:ln w="9525" cap="rnd" cmpd="sng" algn="ctr">
          <a:solidFill>
            <a:schemeClr val="accent2">
              <a:hueOff val="406444"/>
              <a:satOff val="-1990"/>
              <a:lumOff val="1117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BF843-5761-4AAB-9484-812D94AE1434}">
      <dsp:nvSpPr>
        <dsp:cNvPr id="0" name=""/>
        <dsp:cNvSpPr/>
      </dsp:nvSpPr>
      <dsp:spPr>
        <a:xfrm rot="5400000">
          <a:off x="3303809" y="1402002"/>
          <a:ext cx="823088" cy="13696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9525" cap="rnd" cmpd="sng" algn="ctr">
          <a:solidFill>
            <a:schemeClr val="accent2">
              <a:hueOff val="541926"/>
              <a:satOff val="-2653"/>
              <a:lumOff val="149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354B1-D460-405B-A755-83B8CFCDB0E9}">
      <dsp:nvSpPr>
        <dsp:cNvPr id="0" name=""/>
        <dsp:cNvSpPr/>
      </dsp:nvSpPr>
      <dsp:spPr>
        <a:xfrm>
          <a:off x="3166415" y="1811218"/>
          <a:ext cx="1236483" cy="108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Suspect</a:t>
          </a:r>
          <a:endParaRPr lang="fr-FR" sz="1100" kern="1200" dirty="0"/>
        </a:p>
      </dsp:txBody>
      <dsp:txXfrm>
        <a:off x="3166415" y="1811218"/>
        <a:ext cx="1236483" cy="1083850"/>
      </dsp:txXfrm>
    </dsp:sp>
    <dsp:sp modelId="{784940EC-3CE2-4C7E-9A78-33A263D196F5}">
      <dsp:nvSpPr>
        <dsp:cNvPr id="0" name=""/>
        <dsp:cNvSpPr/>
      </dsp:nvSpPr>
      <dsp:spPr>
        <a:xfrm>
          <a:off x="4169600" y="1301171"/>
          <a:ext cx="233298" cy="233298"/>
        </a:xfrm>
        <a:prstGeom prst="triangle">
          <a:avLst>
            <a:gd name="adj" fmla="val 10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6C189-0DD8-426A-AA17-F62E060CE01E}">
      <dsp:nvSpPr>
        <dsp:cNvPr id="0" name=""/>
        <dsp:cNvSpPr/>
      </dsp:nvSpPr>
      <dsp:spPr>
        <a:xfrm rot="5400000">
          <a:off x="4817507" y="1027436"/>
          <a:ext cx="823088" cy="13696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9525" cap="rnd" cmpd="sng" algn="ctr">
          <a:solidFill>
            <a:schemeClr val="accent2">
              <a:hueOff val="812888"/>
              <a:satOff val="-3979"/>
              <a:lumOff val="2235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AA08C-C865-471F-8ADD-4B1C30A52CF9}">
      <dsp:nvSpPr>
        <dsp:cNvPr id="0" name=""/>
        <dsp:cNvSpPr/>
      </dsp:nvSpPr>
      <dsp:spPr>
        <a:xfrm>
          <a:off x="4680113" y="1436652"/>
          <a:ext cx="1236483" cy="108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Prospect</a:t>
          </a:r>
          <a:endParaRPr lang="fr-FR" sz="1100" kern="1200" dirty="0"/>
        </a:p>
      </dsp:txBody>
      <dsp:txXfrm>
        <a:off x="4680113" y="1436652"/>
        <a:ext cx="1236483" cy="1083850"/>
      </dsp:txXfrm>
    </dsp:sp>
    <dsp:sp modelId="{2491E370-32F9-4FCE-98E9-EBA6BCB8588D}">
      <dsp:nvSpPr>
        <dsp:cNvPr id="0" name=""/>
        <dsp:cNvSpPr/>
      </dsp:nvSpPr>
      <dsp:spPr>
        <a:xfrm>
          <a:off x="5683298" y="926605"/>
          <a:ext cx="233298" cy="233298"/>
        </a:xfrm>
        <a:prstGeom prst="triangle">
          <a:avLst>
            <a:gd name="adj" fmla="val 100000"/>
          </a:avLst>
        </a:prstGeom>
        <a:solidFill>
          <a:schemeClr val="accent2">
            <a:hueOff val="948370"/>
            <a:satOff val="-4642"/>
            <a:lumOff val="2607"/>
            <a:alphaOff val="0"/>
          </a:schemeClr>
        </a:solidFill>
        <a:ln w="9525" cap="rnd" cmpd="sng" algn="ctr">
          <a:solidFill>
            <a:schemeClr val="accent2">
              <a:hueOff val="948370"/>
              <a:satOff val="-4642"/>
              <a:lumOff val="2607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AB97D-038E-4913-A508-AFE292D83DDE}">
      <dsp:nvSpPr>
        <dsp:cNvPr id="0" name=""/>
        <dsp:cNvSpPr/>
      </dsp:nvSpPr>
      <dsp:spPr>
        <a:xfrm rot="5400000">
          <a:off x="6331204" y="652870"/>
          <a:ext cx="823088" cy="13696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9525" cap="rnd" cmpd="sng" algn="ctr">
          <a:solidFill>
            <a:schemeClr val="accent2">
              <a:hueOff val="1083851"/>
              <a:satOff val="-5306"/>
              <a:lumOff val="298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B7FC1-424C-4B53-BAB4-A64B695FA1CA}">
      <dsp:nvSpPr>
        <dsp:cNvPr id="0" name=""/>
        <dsp:cNvSpPr/>
      </dsp:nvSpPr>
      <dsp:spPr>
        <a:xfrm>
          <a:off x="6193810" y="1062086"/>
          <a:ext cx="1236483" cy="108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Client</a:t>
          </a:r>
          <a:endParaRPr lang="fr-FR" sz="1100" kern="1200" dirty="0"/>
        </a:p>
      </dsp:txBody>
      <dsp:txXfrm>
        <a:off x="6193810" y="1062086"/>
        <a:ext cx="1236483" cy="1083850"/>
      </dsp:txXfrm>
    </dsp:sp>
    <dsp:sp modelId="{DFD6018B-452B-421E-BBBF-91B9BD243EEA}">
      <dsp:nvSpPr>
        <dsp:cNvPr id="0" name=""/>
        <dsp:cNvSpPr/>
      </dsp:nvSpPr>
      <dsp:spPr>
        <a:xfrm>
          <a:off x="7196995" y="552039"/>
          <a:ext cx="233298" cy="233298"/>
        </a:xfrm>
        <a:prstGeom prst="triangle">
          <a:avLst>
            <a:gd name="adj" fmla="val 100000"/>
          </a:avLst>
        </a:prstGeom>
        <a:solidFill>
          <a:schemeClr val="accent2">
            <a:hueOff val="1219333"/>
            <a:satOff val="-5969"/>
            <a:lumOff val="3352"/>
            <a:alphaOff val="0"/>
          </a:schemeClr>
        </a:solidFill>
        <a:ln w="9525" cap="rnd" cmpd="sng" algn="ctr">
          <a:solidFill>
            <a:schemeClr val="accent2">
              <a:hueOff val="1219333"/>
              <a:satOff val="-5969"/>
              <a:lumOff val="3352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AC8C5-E477-4F78-B34E-8D0607306695}">
      <dsp:nvSpPr>
        <dsp:cNvPr id="0" name=""/>
        <dsp:cNvSpPr/>
      </dsp:nvSpPr>
      <dsp:spPr>
        <a:xfrm rot="5400000">
          <a:off x="7844902" y="278304"/>
          <a:ext cx="823088" cy="1369601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35F58-1026-4D6F-AE17-FE4D12449F72}">
      <dsp:nvSpPr>
        <dsp:cNvPr id="0" name=""/>
        <dsp:cNvSpPr/>
      </dsp:nvSpPr>
      <dsp:spPr>
        <a:xfrm>
          <a:off x="7707508" y="687520"/>
          <a:ext cx="1236483" cy="1083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VIP</a:t>
          </a:r>
          <a:endParaRPr lang="fr-FR" sz="1100" kern="1200" dirty="0"/>
        </a:p>
      </dsp:txBody>
      <dsp:txXfrm>
        <a:off x="7707508" y="687520"/>
        <a:ext cx="1236483" cy="108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Demandes du client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CRM </a:t>
            </a:r>
            <a:r>
              <a:rPr lang="fr-FR" dirty="0" err="1" smtClean="0"/>
              <a:t>Calinou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41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Expérience commerciale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38591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723503" y="1655805"/>
            <a:ext cx="996779" cy="10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Saisie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2"/>
          </p:cNvCxnSpPr>
          <p:nvPr/>
        </p:nvCxnSpPr>
        <p:spPr>
          <a:xfrm>
            <a:off x="4221893" y="2734962"/>
            <a:ext cx="8237" cy="8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00151" y="4588476"/>
            <a:ext cx="953474" cy="10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Envoi Mail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5568522" y="3540919"/>
            <a:ext cx="8366" cy="104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3693" y="1421027"/>
            <a:ext cx="996779" cy="10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Achat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4" idx="2"/>
          </p:cNvCxnSpPr>
          <p:nvPr/>
        </p:nvCxnSpPr>
        <p:spPr>
          <a:xfrm>
            <a:off x="6842083" y="2500184"/>
            <a:ext cx="8237" cy="8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7015" y="4637902"/>
            <a:ext cx="1136821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Cumul</a:t>
            </a:r>
          </a:p>
          <a:p>
            <a:pPr algn="ctr"/>
            <a:r>
              <a:rPr lang="fr-FR" dirty="0" smtClean="0"/>
              <a:t>Achats &gt;300 €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9" idx="0"/>
          </p:cNvCxnSpPr>
          <p:nvPr/>
        </p:nvCxnSpPr>
        <p:spPr>
          <a:xfrm flipV="1">
            <a:off x="8175426" y="3262184"/>
            <a:ext cx="1" cy="137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38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24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Demandes du client</vt:lpstr>
      <vt:lpstr>Expérience commerciale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Demandes du client</dc:title>
  <dc:creator>orsys</dc:creator>
  <cp:lastModifiedBy>orsys</cp:lastModifiedBy>
  <cp:revision>2</cp:revision>
  <dcterms:created xsi:type="dcterms:W3CDTF">2019-11-28T13:32:25Z</dcterms:created>
  <dcterms:modified xsi:type="dcterms:W3CDTF">2019-11-28T13:44:06Z</dcterms:modified>
</cp:coreProperties>
</file>