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c24da631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c24da631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c24da63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c24da63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c24da631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c24da631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c24da631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c24da631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24da631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24da631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c24da63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c24da63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c24da631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c24da631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c24da631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c24da631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c24da63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c24da63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c24da63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c24da63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c24da631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c24da631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c24da63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c24da63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c24da631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c24da631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localhost:3000/createDB"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aw.githubusercontent.com/Homebrew/install/HEAD/install.s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nodejs.org/en/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de.visualstudio.com/downlo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COMP306: DATABASE MANAGEMENT SYSTEMS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Clr>
                <a:schemeClr val="dk1"/>
              </a:buClr>
              <a:buSzPct val="100000"/>
              <a:buFont typeface="Arial"/>
              <a:buNone/>
            </a:pPr>
            <a:r>
              <a:rPr lang="en">
                <a:solidFill>
                  <a:srgbClr val="222222"/>
                </a:solidFill>
                <a:latin typeface="Times New Roman"/>
                <a:ea typeface="Times New Roman"/>
                <a:cs typeface="Times New Roman"/>
                <a:sym typeface="Times New Roman"/>
              </a:rPr>
              <a:t>Installation Guide for Nodejs on Ubuntu, Windows and Mac</a:t>
            </a:r>
            <a:endParaRPr>
              <a:solidFill>
                <a:srgbClr val="222222"/>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 Connection</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Now, we will connect to our localhost server from javascript. But first, we need to tell javascript about our MySQL server credentials. Paste the following lines to your index.js: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These are my credentials, </a:t>
            </a:r>
            <a:r>
              <a:rPr b="1" lang="en" u="sng"/>
              <a:t>your username and password may be different</a:t>
            </a:r>
            <a:r>
              <a:rPr lang="en"/>
              <a:t>. In default for MySQL, username is ‘root’ and there is no password set.</a:t>
            </a:r>
            <a:endParaRPr/>
          </a:p>
        </p:txBody>
      </p:sp>
      <p:pic>
        <p:nvPicPr>
          <p:cNvPr id="112" name="Google Shape;112;p22"/>
          <p:cNvPicPr preferRelativeResize="0"/>
          <p:nvPr/>
        </p:nvPicPr>
        <p:blipFill>
          <a:blip r:embed="rId3">
            <a:alphaModFix/>
          </a:blip>
          <a:stretch>
            <a:fillRect/>
          </a:stretch>
        </p:blipFill>
        <p:spPr>
          <a:xfrm>
            <a:off x="3109913" y="2341563"/>
            <a:ext cx="2924175" cy="103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the Connection</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chemeClr val="dk1"/>
                </a:solidFill>
              </a:rPr>
              <a:t>err</a:t>
            </a:r>
            <a:r>
              <a:rPr lang="en" sz="1300">
                <a:solidFill>
                  <a:schemeClr val="dk1"/>
                </a:solidFill>
              </a:rPr>
              <a:t> stands for error – it will tell you if you have any error when you connect to your database.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if statement below is to see the error in the console (terminal)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If there’s no error, we should see ‘Connected to database’ line in the console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Let’s run our file. Again open the terminal, and from the terminal, navigate to your project folder. Then type </a:t>
            </a:r>
            <a:r>
              <a:rPr i="1" lang="en" sz="1300">
                <a:solidFill>
                  <a:srgbClr val="FF0000"/>
                </a:solidFill>
              </a:rPr>
              <a:t>node index.js</a:t>
            </a:r>
            <a:r>
              <a:rPr lang="en" sz="1300">
                <a:solidFill>
                  <a:schemeClr val="dk1"/>
                </a:solidFill>
              </a:rPr>
              <a:t>. You should see ‘Connected to database’ line if you don’t have any errors.</a:t>
            </a:r>
            <a:endParaRPr sz="2000"/>
          </a:p>
        </p:txBody>
      </p:sp>
      <p:pic>
        <p:nvPicPr>
          <p:cNvPr id="119" name="Google Shape;119;p23"/>
          <p:cNvPicPr preferRelativeResize="0"/>
          <p:nvPr/>
        </p:nvPicPr>
        <p:blipFill>
          <a:blip r:embed="rId3">
            <a:alphaModFix/>
          </a:blip>
          <a:stretch>
            <a:fillRect/>
          </a:stretch>
        </p:blipFill>
        <p:spPr>
          <a:xfrm>
            <a:off x="2967038" y="3013575"/>
            <a:ext cx="3209925" cy="139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Express.js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web applications, you shouldn’t directly call these functions from your webpage. That’s why we need RESTfull services like Express.js. Let’s create our expressJS app with:</a:t>
            </a:r>
            <a:endParaRPr/>
          </a:p>
        </p:txBody>
      </p:sp>
      <p:pic>
        <p:nvPicPr>
          <p:cNvPr id="126" name="Google Shape;126;p24"/>
          <p:cNvPicPr preferRelativeResize="0"/>
          <p:nvPr/>
        </p:nvPicPr>
        <p:blipFill>
          <a:blip r:embed="rId3">
            <a:alphaModFix/>
          </a:blip>
          <a:stretch>
            <a:fillRect/>
          </a:stretch>
        </p:blipFill>
        <p:spPr>
          <a:xfrm>
            <a:off x="3327582" y="2649107"/>
            <a:ext cx="2115800" cy="42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 SQL Query to Database</a:t>
            </a:r>
            <a:endParaRPr/>
          </a:p>
        </p:txBody>
      </p:sp>
      <p:sp>
        <p:nvSpPr>
          <p:cNvPr id="132" name="Google Shape;132;p25"/>
          <p:cNvSpPr txBox="1"/>
          <p:nvPr>
            <p:ph idx="1" type="body"/>
          </p:nvPr>
        </p:nvSpPr>
        <p:spPr>
          <a:xfrm>
            <a:off x="311700" y="1152475"/>
            <a:ext cx="8674200" cy="369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In order to get “GET REQUEST” from our webpage, we need to use app.get() function from expressJS. Paste this code block:</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This code block will create a database in your MySQL server. ‘Res’ stands for a response. When your webpage </a:t>
            </a:r>
            <a:r>
              <a:rPr lang="en" sz="1100">
                <a:solidFill>
                  <a:schemeClr val="dk1"/>
                </a:solidFill>
              </a:rPr>
              <a:t>(e.g., index.js)</a:t>
            </a:r>
            <a:r>
              <a:rPr lang="en" sz="1100">
                <a:solidFill>
                  <a:schemeClr val="dk1"/>
                </a:solidFill>
              </a:rPr>
              <a:t> uses “GET REQUEST” to your server, it will get ‘Database created’ information from the server. But also, your server should listen to requests from a port number, which you can achieve using this code: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133" name="Google Shape;133;p25"/>
          <p:cNvPicPr preferRelativeResize="0"/>
          <p:nvPr/>
        </p:nvPicPr>
        <p:blipFill>
          <a:blip r:embed="rId3">
            <a:alphaModFix/>
          </a:blip>
          <a:stretch>
            <a:fillRect/>
          </a:stretch>
        </p:blipFill>
        <p:spPr>
          <a:xfrm>
            <a:off x="2946838" y="1638875"/>
            <a:ext cx="3250325" cy="1319750"/>
          </a:xfrm>
          <a:prstGeom prst="rect">
            <a:avLst/>
          </a:prstGeom>
          <a:noFill/>
          <a:ln>
            <a:noFill/>
          </a:ln>
        </p:spPr>
      </p:pic>
      <p:pic>
        <p:nvPicPr>
          <p:cNvPr id="134" name="Google Shape;134;p25"/>
          <p:cNvPicPr preferRelativeResize="0"/>
          <p:nvPr/>
        </p:nvPicPr>
        <p:blipFill>
          <a:blip r:embed="rId4">
            <a:alphaModFix/>
          </a:blip>
          <a:stretch>
            <a:fillRect/>
          </a:stretch>
        </p:blipFill>
        <p:spPr>
          <a:xfrm>
            <a:off x="2733688" y="3844975"/>
            <a:ext cx="3676650" cy="80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the Output</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run your server (with the command: </a:t>
            </a:r>
            <a:r>
              <a:rPr lang="en">
                <a:solidFill>
                  <a:srgbClr val="FF0000"/>
                </a:solidFill>
              </a:rPr>
              <a:t>node index.js</a:t>
            </a:r>
            <a:r>
              <a:rPr lang="en"/>
              <a:t>) and open a browser and type ‘</a:t>
            </a:r>
            <a:r>
              <a:rPr lang="en" u="sng">
                <a:solidFill>
                  <a:schemeClr val="hlink"/>
                </a:solidFill>
                <a:hlinkClick r:id="rId3"/>
              </a:rPr>
              <a:t>http://localhost:3000/createDB</a:t>
            </a:r>
            <a:r>
              <a:rPr lang="en"/>
              <a:t>’ into the search bar. You should see something like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 can also check via your MySQL terminal or Workbench to verify that a database named “nodejs” now exists in your MySQL. </a:t>
            </a:r>
            <a:endParaRPr/>
          </a:p>
        </p:txBody>
      </p:sp>
      <p:pic>
        <p:nvPicPr>
          <p:cNvPr id="141" name="Google Shape;141;p26"/>
          <p:cNvPicPr preferRelativeResize="0"/>
          <p:nvPr/>
        </p:nvPicPr>
        <p:blipFill>
          <a:blip r:embed="rId4">
            <a:alphaModFix/>
          </a:blip>
          <a:stretch>
            <a:fillRect/>
          </a:stretch>
        </p:blipFill>
        <p:spPr>
          <a:xfrm>
            <a:off x="3143250" y="2246313"/>
            <a:ext cx="2857500" cy="122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install Nodejs on Mac with Homebrew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don’t have homebrew, you can download via terminal</a:t>
            </a:r>
            <a:endParaRPr/>
          </a:p>
          <a:p>
            <a:pPr indent="-317500" lvl="1" marL="914400" rtl="0" algn="l">
              <a:spcBef>
                <a:spcPts val="0"/>
              </a:spcBef>
              <a:spcAft>
                <a:spcPts val="0"/>
              </a:spcAft>
              <a:buSzPts val="1400"/>
              <a:buChar char="○"/>
            </a:pPr>
            <a:r>
              <a:rPr lang="en"/>
              <a:t>Copy and paste this command: </a:t>
            </a:r>
            <a:r>
              <a:rPr i="1" lang="en"/>
              <a:t>/bin/bash -c "$(curl -fsSL </a:t>
            </a:r>
            <a:r>
              <a:rPr i="1" lang="en" u="sng">
                <a:solidFill>
                  <a:schemeClr val="hlink"/>
                </a:solidFill>
                <a:hlinkClick r:id="rId3"/>
              </a:rPr>
              <a:t>https://raw.githubusercontent.com/Homebrew/install/HEAD/install.sh</a:t>
            </a:r>
            <a:r>
              <a:rPr i="1" lang="en"/>
              <a:t>)"</a:t>
            </a:r>
            <a:endParaRPr i="1"/>
          </a:p>
          <a:p>
            <a:pPr indent="-317500" lvl="1" marL="914400" rtl="0" algn="l">
              <a:spcBef>
                <a:spcPts val="0"/>
              </a:spcBef>
              <a:spcAft>
                <a:spcPts val="0"/>
              </a:spcAft>
              <a:buSzPts val="1400"/>
              <a:buChar char="○"/>
            </a:pPr>
            <a:r>
              <a:rPr lang="en"/>
              <a:t>Check your </a:t>
            </a:r>
            <a:r>
              <a:rPr lang="en"/>
              <a:t>installation</a:t>
            </a:r>
            <a:r>
              <a:rPr lang="en"/>
              <a:t> of homebrew in terminal. Write </a:t>
            </a:r>
            <a:r>
              <a:rPr i="1" lang="en"/>
              <a:t>brew help </a:t>
            </a:r>
            <a:r>
              <a:rPr lang="en"/>
              <a:t>to terminal. If brew is there, you get output. If not, you get 'command not found'.</a:t>
            </a:r>
            <a:endParaRPr/>
          </a:p>
          <a:p>
            <a:pPr indent="-342900" lvl="0" marL="457200" rtl="0" algn="l">
              <a:spcBef>
                <a:spcPts val="0"/>
              </a:spcBef>
              <a:spcAft>
                <a:spcPts val="0"/>
              </a:spcAft>
              <a:buSzPts val="1800"/>
              <a:buChar char="●"/>
            </a:pPr>
            <a:r>
              <a:rPr lang="en"/>
              <a:t>If you do have homebrew</a:t>
            </a:r>
            <a:endParaRPr/>
          </a:p>
          <a:p>
            <a:pPr indent="-317500" lvl="1" marL="914400" rtl="0" algn="l">
              <a:spcBef>
                <a:spcPts val="0"/>
              </a:spcBef>
              <a:spcAft>
                <a:spcPts val="0"/>
              </a:spcAft>
              <a:buSzPts val="1400"/>
              <a:buChar char="○"/>
            </a:pPr>
            <a:r>
              <a:rPr lang="en"/>
              <a:t>Copy and paste this command: </a:t>
            </a:r>
            <a:r>
              <a:rPr i="1" lang="en"/>
              <a:t>brew install node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to install Nodejs on Ubuntu with Terminal</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Please run the following commands in your terminal</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sudo apt update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sudo apt install nodejs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sudo apt install npm</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800"/>
              <a:buFont typeface="Arial"/>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to install Nodejs from website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Please visit </a:t>
            </a:r>
            <a:r>
              <a:rPr lang="en"/>
              <a:t>official</a:t>
            </a:r>
            <a:r>
              <a:rPr lang="en"/>
              <a:t> site of Nodejs</a:t>
            </a:r>
            <a:endParaRPr/>
          </a:p>
          <a:p>
            <a:pPr indent="-342900" lvl="0" marL="457200" rtl="0" algn="l">
              <a:spcBef>
                <a:spcPts val="1200"/>
              </a:spcBef>
              <a:spcAft>
                <a:spcPts val="0"/>
              </a:spcAft>
              <a:buSzPts val="1800"/>
              <a:buChar char="●"/>
            </a:pPr>
            <a:r>
              <a:rPr lang="en" u="sng">
                <a:solidFill>
                  <a:schemeClr val="hlink"/>
                </a:solidFill>
                <a:hlinkClick r:id="rId3"/>
              </a:rPr>
              <a:t>https://nodejs.org/en/download</a:t>
            </a:r>
            <a:endParaRPr/>
          </a:p>
          <a:p>
            <a:pPr indent="-317500" lvl="1" marL="914400" rtl="0" algn="l">
              <a:spcBef>
                <a:spcPts val="0"/>
              </a:spcBef>
              <a:spcAft>
                <a:spcPts val="0"/>
              </a:spcAft>
              <a:buSzPts val="1400"/>
              <a:buChar char="○"/>
            </a:pPr>
            <a:r>
              <a:rPr lang="en"/>
              <a:t>Windows</a:t>
            </a:r>
            <a:endParaRPr/>
          </a:p>
          <a:p>
            <a:pPr indent="-317500" lvl="1" marL="914400" rtl="0" algn="l">
              <a:spcBef>
                <a:spcPts val="0"/>
              </a:spcBef>
              <a:spcAft>
                <a:spcPts val="0"/>
              </a:spcAft>
              <a:buSzPts val="1400"/>
              <a:buChar char="○"/>
            </a:pPr>
            <a:r>
              <a:rPr lang="en"/>
              <a:t>Ubuntu</a:t>
            </a:r>
            <a:endParaRPr/>
          </a:p>
          <a:p>
            <a:pPr indent="-317500" lvl="1" marL="914400" rtl="0" algn="l">
              <a:spcBef>
                <a:spcPts val="0"/>
              </a:spcBef>
              <a:spcAft>
                <a:spcPts val="0"/>
              </a:spcAft>
              <a:buSzPts val="1400"/>
              <a:buChar char="○"/>
            </a:pPr>
            <a:r>
              <a:rPr lang="en"/>
              <a:t>Mac</a:t>
            </a:r>
            <a:endParaRPr/>
          </a:p>
          <a:p>
            <a:pPr indent="0" lvl="0" marL="0" rtl="0" algn="l">
              <a:spcBef>
                <a:spcPts val="1200"/>
              </a:spcBef>
              <a:spcAft>
                <a:spcPts val="1200"/>
              </a:spcAft>
              <a:buNone/>
            </a:pPr>
            <a:r>
              <a:rPr lang="en"/>
              <a:t>Download the installer of nodejs for your operating system and follow the installation guides.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If Nodejs is Correctly Installed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a:t>
            </a:r>
            <a:r>
              <a:rPr i="1" lang="en"/>
              <a:t>node -v’ </a:t>
            </a:r>
            <a:r>
              <a:rPr lang="en"/>
              <a:t>to terminal. If you see the version in the output, you have </a:t>
            </a:r>
            <a:r>
              <a:rPr lang="en"/>
              <a:t>successfully</a:t>
            </a:r>
            <a:r>
              <a:rPr lang="en"/>
              <a:t> installed nodejs.</a:t>
            </a:r>
            <a:endParaRPr/>
          </a:p>
          <a:p>
            <a:pPr indent="-342900" lvl="0" marL="457200" rtl="0" algn="l">
              <a:spcBef>
                <a:spcPts val="1200"/>
              </a:spcBef>
              <a:spcAft>
                <a:spcPts val="0"/>
              </a:spcAft>
              <a:buSzPts val="1800"/>
              <a:buChar char="●"/>
            </a:pPr>
            <a:r>
              <a:rPr lang="en"/>
              <a:t>For some Windows users: Even if you installed nodejs correctly, because of PATH problems, terminal may not understand the ‘</a:t>
            </a:r>
            <a:r>
              <a:rPr i="1" lang="en"/>
              <a:t>node</a:t>
            </a:r>
            <a:r>
              <a:rPr lang="en"/>
              <a:t>’ keyword.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a:t>
            </a:r>
            <a:r>
              <a:rPr lang="en"/>
              <a:t> Setup for Windows	</a:t>
            </a:r>
            <a:endParaRPr/>
          </a:p>
        </p:txBody>
      </p:sp>
      <p:sp>
        <p:nvSpPr>
          <p:cNvPr id="85" name="Google Shape;85;p18"/>
          <p:cNvSpPr txBox="1"/>
          <p:nvPr>
            <p:ph idx="1" type="body"/>
          </p:nvPr>
        </p:nvSpPr>
        <p:spPr>
          <a:xfrm>
            <a:off x="311700" y="1152475"/>
            <a:ext cx="8720400" cy="378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‘Edit the system environment variables’</a:t>
            </a:r>
            <a:endParaRPr/>
          </a:p>
          <a:p>
            <a:pPr indent="-342900" lvl="0" marL="457200" rtl="0" algn="l">
              <a:spcBef>
                <a:spcPts val="0"/>
              </a:spcBef>
              <a:spcAft>
                <a:spcPts val="0"/>
              </a:spcAft>
              <a:buSzPts val="1800"/>
              <a:buChar char="●"/>
            </a:pPr>
            <a:r>
              <a:rPr lang="en"/>
              <a:t>Click the ‘Environment Variables…’ button on the bottom-right corner</a:t>
            </a:r>
            <a:endParaRPr/>
          </a:p>
          <a:p>
            <a:pPr indent="-342900" lvl="0" marL="457200" rtl="0" algn="l">
              <a:spcBef>
                <a:spcPts val="0"/>
              </a:spcBef>
              <a:spcAft>
                <a:spcPts val="0"/>
              </a:spcAft>
              <a:buSzPts val="1800"/>
              <a:buChar char="●"/>
            </a:pPr>
            <a:r>
              <a:rPr lang="en"/>
              <a:t>In the first table, find ‘Path’ </a:t>
            </a:r>
            <a:r>
              <a:rPr lang="en"/>
              <a:t>variable</a:t>
            </a:r>
            <a:r>
              <a:rPr lang="en"/>
              <a:t> row and click ‘Edit…’ button.</a:t>
            </a:r>
            <a:endParaRPr/>
          </a:p>
          <a:p>
            <a:pPr indent="-342900" lvl="0" marL="457200" rtl="0" algn="l">
              <a:spcBef>
                <a:spcPts val="0"/>
              </a:spcBef>
              <a:spcAft>
                <a:spcPts val="0"/>
              </a:spcAft>
              <a:buSzPts val="1800"/>
              <a:buChar char="●"/>
            </a:pPr>
            <a:r>
              <a:rPr lang="en"/>
              <a:t>Add ‘C:\Program Files\nodejs\’    (or the folder you installed nodejs into)</a:t>
            </a:r>
            <a:endParaRPr/>
          </a:p>
        </p:txBody>
      </p:sp>
      <p:pic>
        <p:nvPicPr>
          <p:cNvPr id="86" name="Google Shape;86;p18"/>
          <p:cNvPicPr preferRelativeResize="0"/>
          <p:nvPr/>
        </p:nvPicPr>
        <p:blipFill>
          <a:blip r:embed="rId3">
            <a:alphaModFix/>
          </a:blip>
          <a:stretch>
            <a:fillRect/>
          </a:stretch>
        </p:blipFill>
        <p:spPr>
          <a:xfrm>
            <a:off x="2470450" y="2699525"/>
            <a:ext cx="4203075" cy="224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 Recommendation</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recommend Visual Studio Code for IDE, but any other IDE will do the work (e.g., WebStorm). You can download Visual Studio Code from </a:t>
            </a:r>
            <a:r>
              <a:rPr lang="en" u="sng">
                <a:solidFill>
                  <a:schemeClr val="hlink"/>
                </a:solidFill>
                <a:hlinkClick r:id="rId3"/>
              </a:rPr>
              <a:t>https://code.visualstudio.com/download</a:t>
            </a:r>
            <a:endParaRPr/>
          </a:p>
          <a:p>
            <a:pPr indent="-342900" lvl="0" marL="457200" rtl="0" algn="l">
              <a:spcBef>
                <a:spcPts val="0"/>
              </a:spcBef>
              <a:spcAft>
                <a:spcPts val="0"/>
              </a:spcAft>
              <a:buSzPts val="1800"/>
              <a:buChar char="●"/>
            </a:pPr>
            <a:r>
              <a:rPr lang="en"/>
              <a:t>Create a sample project folder</a:t>
            </a:r>
            <a:endParaRPr/>
          </a:p>
          <a:p>
            <a:pPr indent="-342900" lvl="0" marL="457200" rtl="0" algn="l">
              <a:spcBef>
                <a:spcPts val="0"/>
              </a:spcBef>
              <a:spcAft>
                <a:spcPts val="0"/>
              </a:spcAft>
              <a:buSzPts val="1800"/>
              <a:buChar char="●"/>
            </a:pPr>
            <a:r>
              <a:rPr lang="en"/>
              <a:t>Open the terminal and go to your project folder</a:t>
            </a:r>
            <a:endParaRPr/>
          </a:p>
          <a:p>
            <a:pPr indent="-342900" lvl="0" marL="457200" rtl="0" algn="l">
              <a:spcBef>
                <a:spcPts val="0"/>
              </a:spcBef>
              <a:spcAft>
                <a:spcPts val="0"/>
              </a:spcAft>
              <a:buSzPts val="1800"/>
              <a:buChar char="●"/>
            </a:pPr>
            <a:r>
              <a:rPr lang="en"/>
              <a:t>From the terminal, type ‘</a:t>
            </a:r>
            <a:r>
              <a:rPr i="1" lang="en"/>
              <a:t>npm init -y’</a:t>
            </a:r>
            <a:r>
              <a:rPr lang="en"/>
              <a:t> (-y tag means you accepted the default setting). You should see the package.json file in your project folder.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Packages We Need</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MySQL</a:t>
            </a:r>
            <a:endParaRPr/>
          </a:p>
          <a:p>
            <a:pPr indent="-330200" lvl="1" marL="914400" rtl="0" algn="l">
              <a:spcBef>
                <a:spcPts val="0"/>
              </a:spcBef>
              <a:spcAft>
                <a:spcPts val="0"/>
              </a:spcAft>
              <a:buSzPts val="1600"/>
              <a:buChar char="○"/>
            </a:pPr>
            <a:r>
              <a:rPr lang="en" sz="1300">
                <a:solidFill>
                  <a:schemeClr val="dk1"/>
                </a:solidFill>
              </a:rPr>
              <a:t>MySQL package is needed to make a connection between Nodejs and MySQL</a:t>
            </a:r>
            <a:endParaRPr sz="1600"/>
          </a:p>
          <a:p>
            <a:pPr indent="-342900" lvl="0" marL="457200" rtl="0" algn="l">
              <a:spcBef>
                <a:spcPts val="0"/>
              </a:spcBef>
              <a:spcAft>
                <a:spcPts val="0"/>
              </a:spcAft>
              <a:buSzPts val="1800"/>
              <a:buChar char="●"/>
            </a:pPr>
            <a:r>
              <a:rPr lang="en"/>
              <a:t>Express.js</a:t>
            </a:r>
            <a:endParaRPr/>
          </a:p>
          <a:p>
            <a:pPr indent="-330200" lvl="1" marL="914400" rtl="0" algn="l">
              <a:spcBef>
                <a:spcPts val="0"/>
              </a:spcBef>
              <a:spcAft>
                <a:spcPts val="0"/>
              </a:spcAft>
              <a:buSzPts val="1600"/>
              <a:buChar char="○"/>
            </a:pPr>
            <a:r>
              <a:rPr lang="en" sz="1300">
                <a:solidFill>
                  <a:schemeClr val="dk1"/>
                </a:solidFill>
              </a:rPr>
              <a:t>Express.js, or simply Express, is a back-end web application framework for building RESTful APIs with Nodejs</a:t>
            </a:r>
            <a:endParaRPr sz="13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a:t>From the terminal, type ‘npm install express mysql’. With this command, you will install the above packages, which you will use in the PS and Homework 3.</a:t>
            </a:r>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use our tools in a sample project. </a:t>
            </a:r>
            <a:endParaRPr/>
          </a:p>
          <a:p>
            <a:pPr indent="0" lvl="0" marL="0" rtl="0" algn="l">
              <a:spcBef>
                <a:spcPts val="1200"/>
              </a:spcBef>
              <a:spcAft>
                <a:spcPts val="0"/>
              </a:spcAft>
              <a:buNone/>
            </a:pPr>
            <a:r>
              <a:rPr lang="en"/>
              <a:t>In your project folder, create an empty javascript file named index.js (js stands for javascript). In order to import the packages, you need to paste these lines at the top of your index.js file:</a:t>
            </a:r>
            <a:endParaRPr/>
          </a:p>
          <a:p>
            <a:pPr indent="0" lvl="0" marL="0" rtl="0" algn="l">
              <a:spcBef>
                <a:spcPts val="120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1837375" y="3218275"/>
            <a:ext cx="5469250" cy="64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