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084AA6-1BC8-4BC9-9B67-3B73CAEFC4A2}">
  <a:tblStyle styleId="{AD084AA6-1BC8-4BC9-9B67-3B73CAEFC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8a6ca09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8a6ca09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8a6ca09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8a6ca09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8a6ca09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8a6ca09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8a6ca09b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8a6ca09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88a6ca09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88a6ca09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8a6ca09b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8a6ca09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8a6ca09b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88a6ca09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8a6ca09b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8a6ca09b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88a6ca09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88a6ca09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88a6ca09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88a6ca09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e7a08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e7a08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8a6ca09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8a6ca09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8a6ca09b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8a6ca09b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8a6ca09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8a6ca09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9e7a08b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9e7a08b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e7a08b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e7a08b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e7a08b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e7a08b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9e7a08b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9e7a08b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9e7a08b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9e7a08b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9e7a08b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9e7a08b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9e7a08b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9e7a08b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8a6ca0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8a6ca0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9e7a08b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9e7a08b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9e7a08b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9e7a08b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9e7a08b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9e7a08b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9e7a08b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9e7a08b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9e7a08bc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9e7a08bc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9e7a08bc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9e7a08bc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9e7a08bc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9e7a08bc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9e7a08bc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9e7a08bc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9e7a08bc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9e7a08bc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a732ae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a732ae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847cba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847cba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a732aea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a732aea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a732aea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a732aea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a732aea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a732aea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a732aea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a732aea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8a6ca09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8a6ca09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8a6ca09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8a6ca09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8a6ca09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8a6ca09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8a6ca09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8a6ca09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8a6ca09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8a6ca09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.mysql.com/doc/refman/8.0/en/data-type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c/refman/8.0/en/windows-installation.html" TargetMode="External"/><Relationship Id="rId4" Type="http://schemas.openxmlformats.org/officeDocument/2006/relationships/hyperlink" Target="https://dev.mysql.com/doc/refman/8.0/en/linux-installation.html" TargetMode="External"/><Relationship Id="rId5" Type="http://schemas.openxmlformats.org/officeDocument/2006/relationships/hyperlink" Target="https://dev.mysql.com/doc/mysql-apt-repo-quick-guide/en/" TargetMode="External"/><Relationship Id="rId6" Type="http://schemas.openxmlformats.org/officeDocument/2006/relationships/hyperlink" Target="https://dev.mysql.com/doc/refman/8.0/en/macos-installation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43.png"/><Relationship Id="rId5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/>
              <a:t>Installing and Using MySQL</a:t>
            </a:r>
            <a:endParaRPr b="1"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</a:rPr>
              <a:t>COMP306: Database Management Systems</a:t>
            </a:r>
            <a:endParaRPr sz="3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6063"/>
            <a:ext cx="3993519" cy="299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700" y="1720348"/>
            <a:ext cx="3993525" cy="300531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11700" y="1294975"/>
            <a:ext cx="69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Download and install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39867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configuration screen comes up after installation, configure the root password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run </a:t>
            </a:r>
            <a:r>
              <a:rPr b="1" lang="en"/>
              <a:t>MySQL Installer</a:t>
            </a:r>
            <a:r>
              <a:rPr lang="en"/>
              <a:t> again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800" y="1170125"/>
            <a:ext cx="4540801" cy="367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39867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</a:t>
            </a:r>
            <a:r>
              <a:rPr b="1" lang="en"/>
              <a:t>Reconfigure</a:t>
            </a:r>
            <a:r>
              <a:rPr lang="en"/>
              <a:t> next to MySQL Server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800" y="1170125"/>
            <a:ext cx="4540801" cy="34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39867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</a:t>
            </a:r>
            <a:r>
              <a:rPr b="1" lang="en"/>
              <a:t>Reconfigure</a:t>
            </a:r>
            <a:r>
              <a:rPr lang="en"/>
              <a:t> next to MySQL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 instructions to set a root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</a:t>
            </a:r>
            <a:r>
              <a:rPr lang="en"/>
              <a:t>need to create another user for now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800" y="1170125"/>
            <a:ext cx="4540801" cy="345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9867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recommended to check the two boxes, otherwise you will have to start </a:t>
            </a:r>
            <a:r>
              <a:rPr b="1" lang="en"/>
              <a:t>MySQL Server</a:t>
            </a:r>
            <a:r>
              <a:rPr lang="en"/>
              <a:t> yourself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800" y="1170125"/>
            <a:ext cx="4540800" cy="34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39867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installation: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your MySQL Server bin directory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900" y="1170125"/>
            <a:ext cx="4874700" cy="2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38613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installation: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your MySQL Server bin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cmd in the address bar to open a command prompt in this folder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675" y="1170125"/>
            <a:ext cx="4883924" cy="27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38613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installation: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your MySQL Server bin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cmd in the address bar to open a command prompt in this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“mysql -u root -p” and enter the password you had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be connected now, with no error messages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400" y="1170125"/>
            <a:ext cx="4666200" cy="235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Ubuntu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38613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your Ubuntu and click to install using APT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400" y="1170125"/>
            <a:ext cx="4666199" cy="340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Ubuntu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4855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MySQL APT Repository package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" y="2020825"/>
            <a:ext cx="4666199" cy="284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49" y="2008475"/>
            <a:ext cx="4173002" cy="286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MySQL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5800" y="1115550"/>
            <a:ext cx="85206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well-known RDBMS that uses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can communicate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"/>
              <a:t> client or any other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Today’s focus is installing the MySQL server and interacting with it through the MySQL </a:t>
            </a:r>
            <a:r>
              <a:rPr lang="en"/>
              <a:t>terminal c</a:t>
            </a:r>
            <a:r>
              <a:rPr lang="en"/>
              <a:t>lient and MySQL Workbench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089475" y="2669575"/>
            <a:ext cx="1452600" cy="78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(MySQL client)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326000" y="2669575"/>
            <a:ext cx="1544700" cy="78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(MySQL server)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89475" y="3886925"/>
            <a:ext cx="1452600" cy="7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my_app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(Some other process)</a:t>
            </a:r>
            <a:endParaRPr/>
          </a:p>
        </p:txBody>
      </p:sp>
      <p:cxnSp>
        <p:nvCxnSpPr>
          <p:cNvPr id="65" name="Google Shape;65;p14"/>
          <p:cNvCxnSpPr>
            <a:stCxn id="62" idx="3"/>
            <a:endCxn id="63" idx="1"/>
          </p:cNvCxnSpPr>
          <p:nvPr/>
        </p:nvCxnSpPr>
        <p:spPr>
          <a:xfrm>
            <a:off x="2542075" y="3062425"/>
            <a:ext cx="37839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66" name="Google Shape;66;p14"/>
          <p:cNvCxnSpPr>
            <a:stCxn id="64" idx="3"/>
            <a:endCxn id="63" idx="1"/>
          </p:cNvCxnSpPr>
          <p:nvPr/>
        </p:nvCxnSpPr>
        <p:spPr>
          <a:xfrm flipH="1" rot="10800000">
            <a:off x="2542075" y="3062375"/>
            <a:ext cx="3783900" cy="12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Ubuntu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43350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file and either execute it directly and install, or run the following command with the correct filename: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sudo dpkg -i mysql-apt-config_w.x.y-z_all.deb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950" y="1348238"/>
            <a:ext cx="3366351" cy="24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Ubuntu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214925" y="1152475"/>
            <a:ext cx="47739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 terminal and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apt-get update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run the following to install the MySQL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apt-get install mysql-server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installation, you should get a configure prompt. Set a root password and continue.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MySQL Workbench as well: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apt-get install mysql-workbench-community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900" y="1171175"/>
            <a:ext cx="4155101" cy="27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Ubuntu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43497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your installation by running the </a:t>
            </a:r>
            <a:r>
              <a:rPr lang="en"/>
              <a:t>following and entering the password you just 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 -u root -p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be connected now, with no error messages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650" y="1171163"/>
            <a:ext cx="4221900" cy="280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MySQL through the terminal client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The executable file called </a:t>
            </a:r>
            <a:r>
              <a:rPr lang="en" sz="1400">
                <a:solidFill>
                  <a:schemeClr val="dk1"/>
                </a:solidFill>
              </a:rPr>
              <a:t>mysql </a:t>
            </a:r>
            <a:r>
              <a:rPr lang="en" sz="1400"/>
              <a:t>is the terminal client and it comes with installing the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sure that the executable directory is in system path or open a terminal in its directory directly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Running the following command will attempt to connect to the server with the user name </a:t>
            </a:r>
            <a:r>
              <a:rPr i="1" lang="en" sz="1400"/>
              <a:t>user </a:t>
            </a:r>
            <a:r>
              <a:rPr lang="en" sz="1400"/>
              <a:t>and ask you for the password in the next step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mysql -u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-p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use the root user and password that you set after installing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562" y="3007600"/>
            <a:ext cx="3690874" cy="20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Selecting Databases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database: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db_name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Show the list of databases: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SHOW DATABASES;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Select a database to use: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db_name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76" y="2534701"/>
            <a:ext cx="5899926" cy="23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261575" y="1017725"/>
            <a:ext cx="8520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1 type1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[NOT NULL] [UNIQUE]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2 type2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PRIMARY KEY (...),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FOREIGN KEY (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referencing_col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	    REFERENCES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referenced_table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referenced_col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	    [ON UPDATE] [CASCADE/RESTRICT/SET NULL/...] [ON DELETE] [...],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425" y="2982425"/>
            <a:ext cx="5222634" cy="20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017725"/>
            <a:ext cx="8520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col1 type1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[NOT NULL] [UNIQUE]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col2 type2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PRIMARY KEY (...),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FOREIGN KEY (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referencing_col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	    REFERENCES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referenced_table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referenced_col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	    [ON UPDATE] [CASCADE/RESTRICT/SET NULL/...] [ON DELETE] [...],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150" y="3091375"/>
            <a:ext cx="5803124" cy="17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Tables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8520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(delete) a table: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careful not to delete something important!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75" y="2141900"/>
            <a:ext cx="2656500" cy="1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MySQL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8520600" cy="28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in MySQL: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0" name="Google Shape;250;p40"/>
          <p:cNvGraphicFramePr/>
          <p:nvPr/>
        </p:nvGraphicFramePr>
        <p:xfrm>
          <a:off x="367000" y="176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{AD084AA6-1BC8-4BC9-9B67-3B73CAEFC4A2}</a:tableStyleId>
              </a:tblPr>
              <a:tblGrid>
                <a:gridCol w="3530325"/>
                <a:gridCol w="4079250"/>
              </a:tblGrid>
              <a:tr h="3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 (TINYINT, SMALLINT, MEDIUMINT, BIGINT)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Exact integer data type with different storage sizes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FLOAT, DOUBLE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Approximate real number with different precisions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CHAR(size)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Fixed length string. Size can be from 0 to 255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VARCHAR(size)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Variable length string. Size can be from 0 to 65535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 (year, month and day) data type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DATETIME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 and time (hour, minute, second) data type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40"/>
          <p:cNvSpPr txBox="1"/>
          <p:nvPr/>
        </p:nvSpPr>
        <p:spPr>
          <a:xfrm>
            <a:off x="407625" y="4142975"/>
            <a:ext cx="76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more, check the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https://dev.mysql.com/doc/refman/8.0/en/data-types.html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Tuples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 INTO table_name [(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field1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field2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,...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fieldN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VALUES (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,...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valueN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need to specify the fields if you are giving a value to all fields, in the correct order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238" y="3397425"/>
            <a:ext cx="3225525" cy="1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07525" y="445025"/>
            <a:ext cx="86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07525" y="1152475"/>
            <a:ext cx="88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documentation for installing on various systems: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https://dev.mysql.com/doc/refman/8.0/en/windows-installation.html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https://dev.mysql.com/doc/refman/8.0/en/linux-installation.html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(Ubuntu/Debian: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https://dev.mysql.com/doc/mysql-apt-repo-quick-guide/en/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MacOS: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https://dev.mysql.com/doc/refman/8.0/en/macos-installation.html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Tuples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 INTO table_name [(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field1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field2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,...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fieldN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VALUES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,...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valueN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need to specify the fields if you are giving a value to all fields, in the correct order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24725"/>
            <a:ext cx="2906900" cy="17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575" y="2824725"/>
            <a:ext cx="5537024" cy="10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574" y="3900425"/>
            <a:ext cx="4191677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Tuples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152475"/>
            <a:ext cx="8520600" cy="24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col2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val2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 not put a WHERE condition, every record will be updated</a:t>
            </a:r>
            <a:endParaRPr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475" y="3035300"/>
            <a:ext cx="3538450" cy="1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Tuples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 not put a WHERE condition, every record will be deleted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275" y="2383500"/>
            <a:ext cx="2815450" cy="10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Queries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152475"/>
            <a:ext cx="85206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specifying the columns, we can put * to get all the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 not put a where condition, all records will be brought</a:t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988" y="2953825"/>
            <a:ext cx="2858018" cy="18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from Files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DATA [LOCAL] INFILE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INTO TABLE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first need to set permissions to make this work: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 GLOBAL local_infile=1;</a:t>
            </a:r>
            <a:r>
              <a:rPr lang="en"/>
              <a:t> in the client (enables it in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Exit client (run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/>
              <a:t>) and start it again with the following: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 --local-infile=1 -u root -p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 </a:t>
            </a:r>
            <a:r>
              <a:rPr lang="en"/>
              <a:t>argument when loading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forward slashes in the file path even if you are on Windows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from Files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DATA [LOCAL] INFILE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INTO TABLE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4700"/>
            <a:ext cx="3260575" cy="22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450" y="2215884"/>
            <a:ext cx="2874626" cy="7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450" y="3023950"/>
            <a:ext cx="4070726" cy="16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and Importing Databases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export a database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mysqldump </a:t>
            </a:r>
            <a:r>
              <a:rPr lang="en"/>
              <a:t>tool found in the same directory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mysqldump -u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user_name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-p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db_name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path/to/file_name.sql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import it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mysql -u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user_name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db_name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path/to/file_name.sql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32675"/>
            <a:ext cx="6003599" cy="4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98600"/>
            <a:ext cx="600360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and Importing Databases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52475"/>
            <a:ext cx="85206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import it within the mysql client,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/>
              <a:t>command: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path/to/file_name.sql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938" y="2571750"/>
            <a:ext cx="2848125" cy="19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Workbench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powerful GUI program for interacting with the MySQL server</a:t>
            </a:r>
            <a:endParaRPr/>
          </a:p>
        </p:txBody>
      </p:sp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50" y="1527450"/>
            <a:ext cx="5542800" cy="36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Database to Workbench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db connection from “MySQL Connections”</a:t>
            </a:r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75" y="1546340"/>
            <a:ext cx="6753749" cy="347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6369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MySQL Community Server for your operating system from: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600" y="1017725"/>
            <a:ext cx="5195400" cy="3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Workbench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Schemas tab provides information about connected databases.</a:t>
            </a:r>
            <a:endParaRPr/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75" y="1547675"/>
            <a:ext cx="5433482" cy="3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Tables in Workbench</a:t>
            </a:r>
            <a:endParaRPr/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a particular table in the db.</a:t>
            </a:r>
            <a:endParaRPr/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00" y="1563900"/>
            <a:ext cx="5348966" cy="33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Examining Tables in Workbench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 table</a:t>
            </a:r>
            <a:endParaRPr/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00" y="1645000"/>
            <a:ext cx="5156798" cy="32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 in Workbench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and execute queries, save them as sql files.</a:t>
            </a:r>
            <a:endParaRPr/>
          </a:p>
        </p:txBody>
      </p:sp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0" y="1552325"/>
            <a:ext cx="5445999" cy="3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Installing MySQL on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1164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MySQL Installer for Windows</a:t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00" y="1170125"/>
            <a:ext cx="5411100" cy="368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27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09450"/>
            <a:ext cx="4504275" cy="370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122" y="1316400"/>
            <a:ext cx="4023229" cy="3088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6081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</a:t>
            </a:r>
            <a:r>
              <a:rPr b="1" lang="en"/>
              <a:t>MySQL Server + My</a:t>
            </a:r>
            <a:r>
              <a:rPr b="1" lang="en"/>
              <a:t>SQL Workbench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always install more things later if you need 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pick the Custom option now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676" y="1119125"/>
            <a:ext cx="4912625" cy="36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9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most recent MySQL Server version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950" y="1107225"/>
            <a:ext cx="4563351" cy="34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MySQL on Windows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867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most recent MySQL Server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the most recent MySQL Workbench version under Applications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19" y="1193475"/>
            <a:ext cx="453397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