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2172" y="10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44A4-93A5-EAA2-E8DB-4A97F6A6D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8E6EE-00D0-CC96-9EA0-4144DD841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ED0BFC-2CD2-C1D4-9DEC-2B36F99C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34F96-1AF1-22F0-1F27-FBA8159AA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4BEC43-3EA5-2F16-9AE4-ABC4B669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256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2F67F2-8B6B-269F-3D98-B8C97732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E88338-0F56-FA72-87E5-075D2698C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3C5A50-D0BB-4261-1A1D-8C7A5DC6C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2B9463-F54F-CECF-1F46-9F8FE3D86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1C0984-4843-BF84-C0E3-46F8D8E9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942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49D2FA1-CADD-0F37-5E5A-7787C807D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73F8E21-F022-2F8D-B30F-4771DC0B1B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B15790-BC99-BA3E-3DBB-1A69F4D84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4EFBA7-D37D-F6CE-6FB5-348D96787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011CE5-679A-1537-9E31-A7A2593C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5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667296-EB6C-4C0B-CC6A-4C5069C69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BB2A9-21FE-B3F5-2D1A-9A8737644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43148-1C6C-8DA0-2E74-CCBA9C0C7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6ED53-5771-CBC0-BD19-CB5BC0A2E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53243-63A5-6EF1-C847-9398A9DEF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838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7E3A7-4663-A9B6-CE20-BB9434BB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A14BF4-9450-2717-CC3A-48CDD5AE5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43CB79-81A5-0081-36D4-E8F4789D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6A679D-B021-4D05-638C-A36261667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07F65-D391-91DA-3CE0-D10F626D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7414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DBE91-CFDB-2DC4-BD7B-69B5E0ECC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9CCC1F-88FE-95AF-76BA-7D926BA49F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3A4427-F1E7-013C-C171-F1E443693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E279F-A8D6-CBF9-1AB9-9A653C017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67CED9-3B36-79FD-6CC5-55890113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3FEB8D-D58B-14A1-86C2-FB73F224C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914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77C88-46AB-EE2E-E859-41F8A3D52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AF5872-9946-EFD5-8620-33220BDA8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1FC0E9-CEF0-A48A-9AFB-74F01DB18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D286832-1EDE-52AD-8A12-AF01BFB29B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BB7738-8393-B20D-C12E-1FBE52553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634A00-D9FA-E16C-B9E2-9EE0599C5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2EB1A04-A347-A539-E711-C9897CD1A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C9188F-16BD-109C-396A-C3AFEA06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251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96826E-EB36-74CA-B23C-4306EFD1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BC808F1-2746-1E29-BCA0-9C94F7BF8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CCD445-FD51-A05F-6D68-B601958AC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8FB389-1A5C-8065-9D16-D85CEA6D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320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23014D-0769-C53F-4D9F-AD8FAE715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CE8A50-77A0-5FD3-2D69-BF22476B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49BFC7-6DEE-7CF0-3C74-7C8D9971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32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82B7FE-6739-1600-B2F2-1C6CA5F0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B47341-B695-B50D-3D2B-815F0BB24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E04520-EFFD-67CF-8595-009728A9E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D88C51-9409-B217-ABDE-7D3043D3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9CFB28-03D8-A07F-A870-EBE272DF4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684E53-614A-25B9-7546-7B5777B0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424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EA8942-1785-3680-0F31-01C3181D3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C1D29E2-6EBE-A05E-36A8-A0E1D4F7D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198A6A-91F5-7983-13C2-C606E25EE2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81BD05-3866-72BF-78C7-616991C92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CB9BA0-8B02-6E9D-3416-37BC45D4D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EA6609-2516-38FC-B294-AF3EF5DCC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744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043BB2-555E-E8D7-85D3-92AD78463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B8FD-B6CF-8385-B99B-77BE329BB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16084-A7B5-2628-0000-B9983670A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7AD9E-B29E-45D3-B25E-BEB6661730CC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B6B2DD-1099-4B9F-7B81-161B67B74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76C2D3-B0CD-3740-E476-A8C2E355F2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57FC6-B0AC-448E-8D8B-AC5653D8CC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6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室内, 桌子, 椅子, 床&#10;&#10;描述已自动生成">
            <a:extLst>
              <a:ext uri="{FF2B5EF4-FFF2-40B4-BE49-F238E27FC236}">
                <a16:creationId xmlns:a16="http://schemas.microsoft.com/office/drawing/2014/main" id="{7F2CE7EE-FCCF-D666-2C75-257D11120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1471" y="1074056"/>
            <a:ext cx="3145299" cy="3145299"/>
          </a:xfrm>
          <a:prstGeom prst="rect">
            <a:avLst/>
          </a:prstGeom>
        </p:spPr>
      </p:pic>
      <p:pic>
        <p:nvPicPr>
          <p:cNvPr id="7" name="图片 6" descr="图片包含 室内, 房间, 桌子, 挂&#10;&#10;描述已自动生成">
            <a:extLst>
              <a:ext uri="{FF2B5EF4-FFF2-40B4-BE49-F238E27FC236}">
                <a16:creationId xmlns:a16="http://schemas.microsoft.com/office/drawing/2014/main" id="{A29DA7D8-6D5C-6FFD-20C0-AC80B58462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712" y="1074056"/>
            <a:ext cx="3145299" cy="3145299"/>
          </a:xfrm>
          <a:prstGeom prst="rect">
            <a:avLst/>
          </a:prstGeom>
        </p:spPr>
      </p:pic>
      <p:pic>
        <p:nvPicPr>
          <p:cNvPr id="9" name="图片 8" descr="图片包含 站, 男人, 前, 卡车&#10;&#10;描述已自动生成">
            <a:extLst>
              <a:ext uri="{FF2B5EF4-FFF2-40B4-BE49-F238E27FC236}">
                <a16:creationId xmlns:a16="http://schemas.microsoft.com/office/drawing/2014/main" id="{F20D2FC6-FE2B-2D04-44E4-F142FE058C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895" y="1074055"/>
            <a:ext cx="3145299" cy="3145299"/>
          </a:xfrm>
          <a:prstGeom prst="rect">
            <a:avLst/>
          </a:prstGeom>
        </p:spPr>
      </p:pic>
      <p:pic>
        <p:nvPicPr>
          <p:cNvPr id="11" name="图片 10" descr="图片包含 男人, 小, 飞机, 绿色&#10;&#10;描述已自动生成">
            <a:extLst>
              <a:ext uri="{FF2B5EF4-FFF2-40B4-BE49-F238E27FC236}">
                <a16:creationId xmlns:a16="http://schemas.microsoft.com/office/drawing/2014/main" id="{8C94B64E-B153-49DE-B3CA-5A3E5FC7E3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7079" y="1074054"/>
            <a:ext cx="3145299" cy="314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0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Yangang</dc:creator>
  <cp:lastModifiedBy>Yangang</cp:lastModifiedBy>
  <cp:revision>1</cp:revision>
  <dcterms:created xsi:type="dcterms:W3CDTF">2023-09-12T01:38:12Z</dcterms:created>
  <dcterms:modified xsi:type="dcterms:W3CDTF">2023-09-12T01:41:51Z</dcterms:modified>
</cp:coreProperties>
</file>