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300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Maçkolik</a:t>
            </a:r>
            <a:r>
              <a:rPr dirty="0"/>
              <a:t> </a:t>
            </a:r>
            <a:r>
              <a:rPr dirty="0" err="1"/>
              <a:t>Sistemi</a:t>
            </a:r>
            <a:r>
              <a:rPr dirty="0"/>
              <a:t> </a:t>
            </a:r>
            <a:r>
              <a:rPr dirty="0" err="1"/>
              <a:t>Projesi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2130" y="3042301"/>
            <a:ext cx="5337208" cy="1752600"/>
          </a:xfrm>
        </p:spPr>
        <p:txBody>
          <a:bodyPr/>
          <a:lstStyle/>
          <a:p>
            <a:endParaRPr dirty="0"/>
          </a:p>
          <a:p>
            <a:r>
              <a:rPr dirty="0" err="1"/>
              <a:t>Hazırlayan</a:t>
            </a:r>
            <a:r>
              <a:rPr dirty="0"/>
              <a:t>: </a:t>
            </a:r>
            <a:r>
              <a:rPr dirty="0" smtClean="0"/>
              <a:t>[</a:t>
            </a:r>
            <a:r>
              <a:rPr lang="tr-TR" dirty="0" smtClean="0"/>
              <a:t>Taylan Polat Bulut</a:t>
            </a:r>
            <a:r>
              <a:rPr dirty="0" smtClean="0"/>
              <a:t>]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231041062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09699" y="3023937"/>
            <a:ext cx="495380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  <a:p>
            <a:r>
              <a:rPr lang="tr-TR" dirty="0" smtClean="0"/>
              <a:t>Hazırlayan: [</a:t>
            </a:r>
            <a:r>
              <a:rPr lang="tr-TR" dirty="0"/>
              <a:t>Y</a:t>
            </a:r>
            <a:r>
              <a:rPr lang="tr-TR" dirty="0" smtClean="0"/>
              <a:t>ağız Sarıca]</a:t>
            </a:r>
            <a:br>
              <a:rPr lang="tr-TR" dirty="0" smtClean="0"/>
            </a:br>
            <a:r>
              <a:rPr lang="tr-TR" dirty="0" smtClean="0"/>
              <a:t>231041052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Akış Şeması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tr-TR" b="1" dirty="0"/>
              <a:t>Ana Menü</a:t>
            </a:r>
            <a:r>
              <a:rPr lang="tr-TR" dirty="0"/>
              <a:t>: Kullanıcıyı karşılayan ana menü ile başlar.</a:t>
            </a:r>
          </a:p>
          <a:p>
            <a:pPr lvl="1"/>
            <a:r>
              <a:rPr lang="tr-TR" dirty="0"/>
              <a:t>Kullanıcıdan seçim yapılması istenir (Üyelik oluşturma, giriş yapma, çıkış yapma, turnuva başlatma).</a:t>
            </a:r>
          </a:p>
          <a:p>
            <a:r>
              <a:rPr lang="tr-TR" b="1" dirty="0"/>
              <a:t>Üyelik Oluştur</a:t>
            </a:r>
            <a:r>
              <a:rPr lang="tr-TR" dirty="0"/>
              <a:t>: Kullanıcı, üyelik formunu doldurur.</a:t>
            </a:r>
          </a:p>
          <a:p>
            <a:pPr lvl="1"/>
            <a:r>
              <a:rPr lang="tr-TR" dirty="0"/>
              <a:t>Ad, </a:t>
            </a:r>
            <a:r>
              <a:rPr lang="tr-TR" dirty="0" err="1"/>
              <a:t>soyad</a:t>
            </a:r>
            <a:r>
              <a:rPr lang="tr-TR" dirty="0"/>
              <a:t>, telefon numarası, TC numarası, doğum tarihi, cinsiyet, şehir, tuttuğu takım, kullanıcı adı, mail, şifre gibi bilgilerin girişi yapılır.</a:t>
            </a:r>
          </a:p>
          <a:p>
            <a:r>
              <a:rPr lang="tr-TR" b="1" dirty="0"/>
              <a:t>Giriş Yap</a:t>
            </a:r>
            <a:r>
              <a:rPr lang="tr-TR" dirty="0"/>
              <a:t>: Kullanıcı, mail ve şifre ile giriş yapar.</a:t>
            </a:r>
          </a:p>
          <a:p>
            <a:pPr lvl="1"/>
            <a:r>
              <a:rPr lang="tr-TR" dirty="0"/>
              <a:t>Kullanıcı doğru mail ve şifreyi girene kadar tekrar giriş yapılması istenir.</a:t>
            </a:r>
          </a:p>
          <a:p>
            <a:r>
              <a:rPr lang="tr-TR" b="1" dirty="0"/>
              <a:t>Turnuva Başlat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Kullanıcı turnuvayı başlatmaya karar verirse, turnuva için gruplar oluşturulur (A, B, C, D).</a:t>
            </a:r>
          </a:p>
          <a:p>
            <a:pPr lvl="1"/>
            <a:r>
              <a:rPr lang="tr-TR" dirty="0"/>
              <a:t>Gruplarda maçlar oynanır ve puanlar hesaplanır.</a:t>
            </a:r>
          </a:p>
          <a:p>
            <a:pPr lvl="1"/>
            <a:r>
              <a:rPr lang="tr-TR" dirty="0"/>
              <a:t>Çeyrek final, yarı final ve final aşamaları sırasıyla maçlar oynanır ve sonuçlar alınır.</a:t>
            </a:r>
          </a:p>
          <a:p>
            <a:pPr lvl="1"/>
            <a:r>
              <a:rPr lang="tr-TR" dirty="0"/>
              <a:t>Sonuçlar gösterilir.</a:t>
            </a:r>
          </a:p>
          <a:p>
            <a:r>
              <a:rPr lang="tr-TR" b="1" dirty="0"/>
              <a:t>Puan Tablosu</a:t>
            </a:r>
            <a:r>
              <a:rPr lang="tr-TR" dirty="0"/>
              <a:t>: Her grup için maçlar oynanır ve puan tablosu güncellenir.</a:t>
            </a:r>
          </a:p>
          <a:p>
            <a:pPr lvl="1"/>
            <a:r>
              <a:rPr lang="tr-TR" dirty="0"/>
              <a:t>Kazanan takıma 3 puan, berabere kalan takımlara 1'er puan verilir.</a:t>
            </a:r>
          </a:p>
          <a:p>
            <a:r>
              <a:rPr lang="tr-TR" b="1" dirty="0"/>
              <a:t>Turnuva Sonuçları</a:t>
            </a:r>
            <a:r>
              <a:rPr lang="tr-TR" dirty="0"/>
              <a:t>: Tüm maçlar tamamlandıktan sonra turnuva sonuçları görüntülenir.</a:t>
            </a:r>
          </a:p>
          <a:p>
            <a:r>
              <a:rPr lang="tr-TR" b="1" dirty="0"/>
              <a:t>Ana Menüye Dönüş</a:t>
            </a:r>
            <a:r>
              <a:rPr lang="tr-TR" dirty="0"/>
              <a:t>: Kullanıcı bir işlem yaptıktan sonra ana menüye döner.</a:t>
            </a:r>
          </a:p>
          <a:p>
            <a:r>
              <a:rPr lang="tr-TR" dirty="0"/>
              <a:t>Bir </a:t>
            </a:r>
            <a:r>
              <a:rPr lang="tr-TR" dirty="0" err="1"/>
              <a:t>flowchart</a:t>
            </a:r>
            <a:r>
              <a:rPr lang="tr-TR" dirty="0"/>
              <a:t>, bu adımları sırasıyla gösterir. Slaytlar için aşağıdaki akış şeması adımlarını şu şekilde ifade edebiliriz:</a:t>
            </a:r>
          </a:p>
          <a:p>
            <a:r>
              <a:rPr lang="tr-TR" dirty="0"/>
              <a:t>Başlangıç</a:t>
            </a:r>
          </a:p>
          <a:p>
            <a:r>
              <a:rPr lang="tr-TR" dirty="0"/>
              <a:t>Ana Menü</a:t>
            </a:r>
          </a:p>
          <a:p>
            <a:pPr lvl="1"/>
            <a:r>
              <a:rPr lang="tr-TR" dirty="0"/>
              <a:t>Seçim: Üyelik oluştur / Giriş yap / Turnuva başlat</a:t>
            </a:r>
          </a:p>
          <a:p>
            <a:r>
              <a:rPr lang="tr-TR" dirty="0"/>
              <a:t>Üyelik oluştur</a:t>
            </a:r>
          </a:p>
          <a:p>
            <a:pPr lvl="1"/>
            <a:r>
              <a:rPr lang="tr-TR" dirty="0"/>
              <a:t>Ad, </a:t>
            </a:r>
            <a:r>
              <a:rPr lang="tr-TR" dirty="0" err="1"/>
              <a:t>soyad</a:t>
            </a:r>
            <a:r>
              <a:rPr lang="tr-TR" dirty="0"/>
              <a:t>, telefon numarası, vb. al</a:t>
            </a:r>
          </a:p>
          <a:p>
            <a:r>
              <a:rPr lang="tr-TR" dirty="0"/>
              <a:t>Giriş yap</a:t>
            </a:r>
          </a:p>
          <a:p>
            <a:pPr lvl="1"/>
            <a:r>
              <a:rPr lang="tr-TR" dirty="0"/>
              <a:t>Mail ve şifre doğrulama</a:t>
            </a:r>
          </a:p>
          <a:p>
            <a:r>
              <a:rPr lang="tr-TR" dirty="0"/>
              <a:t>Turnuva başlat</a:t>
            </a:r>
          </a:p>
          <a:p>
            <a:pPr lvl="1"/>
            <a:r>
              <a:rPr lang="tr-TR" dirty="0"/>
              <a:t>Gruplar oluştur</a:t>
            </a:r>
          </a:p>
          <a:p>
            <a:pPr lvl="1"/>
            <a:r>
              <a:rPr lang="tr-TR" dirty="0"/>
              <a:t>Maçlar oynanır</a:t>
            </a:r>
          </a:p>
          <a:p>
            <a:pPr lvl="1"/>
            <a:r>
              <a:rPr lang="tr-TR" dirty="0"/>
              <a:t>Puanlar hesaplanır</a:t>
            </a:r>
          </a:p>
          <a:p>
            <a:pPr lvl="1"/>
            <a:r>
              <a:rPr lang="tr-TR" dirty="0"/>
              <a:t>Aşamalar (Çeyrek final, yarı final, final)</a:t>
            </a:r>
          </a:p>
          <a:p>
            <a:r>
              <a:rPr lang="tr-TR" dirty="0"/>
              <a:t>Sonuçlar</a:t>
            </a:r>
          </a:p>
          <a:p>
            <a:r>
              <a:rPr lang="tr-TR" dirty="0"/>
              <a:t>Döngü (Ana menüye dönüş)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Kullanılan Kütüphaneler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11800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1. System</a:t>
            </a:r>
          </a:p>
          <a:p>
            <a:r>
              <a:rPr dirty="0"/>
              <a:t>- </a:t>
            </a:r>
            <a:r>
              <a:rPr dirty="0" err="1"/>
              <a:t>Sistemle</a:t>
            </a:r>
            <a:r>
              <a:rPr dirty="0"/>
              <a:t> </a:t>
            </a:r>
            <a:r>
              <a:rPr dirty="0" err="1"/>
              <a:t>ilgili</a:t>
            </a:r>
            <a:r>
              <a:rPr dirty="0"/>
              <a:t> </a:t>
            </a:r>
            <a:r>
              <a:rPr dirty="0" err="1"/>
              <a:t>sınıfların</a:t>
            </a:r>
            <a:r>
              <a:rPr dirty="0"/>
              <a:t> </a:t>
            </a:r>
            <a:r>
              <a:rPr dirty="0" err="1"/>
              <a:t>tanımlanmasında</a:t>
            </a:r>
            <a:r>
              <a:rPr dirty="0"/>
              <a:t> </a:t>
            </a:r>
            <a:r>
              <a:rPr dirty="0" err="1"/>
              <a:t>kullanılır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2. </a:t>
            </a:r>
            <a:r>
              <a:rPr dirty="0" err="1"/>
              <a:t>Collections.Generic</a:t>
            </a:r>
            <a:endParaRPr dirty="0"/>
          </a:p>
          <a:p>
            <a:r>
              <a:rPr dirty="0"/>
              <a:t>- </a:t>
            </a:r>
            <a:r>
              <a:rPr dirty="0" err="1"/>
              <a:t>Liste</a:t>
            </a:r>
            <a:r>
              <a:rPr dirty="0"/>
              <a:t> (List)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sözlük</a:t>
            </a:r>
            <a:r>
              <a:rPr dirty="0"/>
              <a:t> (Dictionary) </a:t>
            </a:r>
            <a:r>
              <a:rPr dirty="0" err="1"/>
              <a:t>gibi</a:t>
            </a:r>
            <a:r>
              <a:rPr dirty="0"/>
              <a:t> </a:t>
            </a:r>
            <a:r>
              <a:rPr dirty="0" err="1"/>
              <a:t>koleksiyonları</a:t>
            </a:r>
            <a:r>
              <a:rPr dirty="0"/>
              <a:t> </a:t>
            </a:r>
            <a:r>
              <a:rPr dirty="0" err="1"/>
              <a:t>yönetmek</a:t>
            </a:r>
            <a:r>
              <a:rPr dirty="0"/>
              <a:t> </a:t>
            </a:r>
            <a:r>
              <a:rPr dirty="0" err="1"/>
              <a:t>için</a:t>
            </a:r>
            <a:r>
              <a:rPr dirty="0"/>
              <a:t> </a:t>
            </a:r>
            <a:r>
              <a:rPr dirty="0" err="1"/>
              <a:t>kullanılır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3. Console</a:t>
            </a:r>
          </a:p>
          <a:p>
            <a:r>
              <a:rPr dirty="0"/>
              <a:t>- 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ile</a:t>
            </a:r>
            <a:r>
              <a:rPr dirty="0"/>
              <a:t> </a:t>
            </a:r>
            <a:r>
              <a:rPr dirty="0" err="1"/>
              <a:t>etkileşim</a:t>
            </a:r>
            <a:r>
              <a:rPr dirty="0"/>
              <a:t> </a:t>
            </a:r>
            <a:r>
              <a:rPr dirty="0" err="1"/>
              <a:t>için</a:t>
            </a:r>
            <a:r>
              <a:rPr dirty="0"/>
              <a:t> </a:t>
            </a:r>
            <a:r>
              <a:rPr dirty="0" err="1"/>
              <a:t>konsol</a:t>
            </a:r>
            <a:r>
              <a:rPr dirty="0"/>
              <a:t> </a:t>
            </a:r>
            <a:r>
              <a:rPr dirty="0" err="1"/>
              <a:t>girişi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çıkışı</a:t>
            </a:r>
            <a:r>
              <a:rPr dirty="0"/>
              <a:t> </a:t>
            </a:r>
            <a:r>
              <a:rPr dirty="0" err="1"/>
              <a:t>sağlar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4. </a:t>
            </a:r>
            <a:r>
              <a:rPr dirty="0" err="1"/>
              <a:t>System.Linq</a:t>
            </a:r>
            <a:endParaRPr dirty="0"/>
          </a:p>
          <a:p>
            <a:r>
              <a:rPr dirty="0"/>
              <a:t>- </a:t>
            </a:r>
            <a:r>
              <a:rPr dirty="0" err="1"/>
              <a:t>Veri</a:t>
            </a:r>
            <a:r>
              <a:rPr dirty="0"/>
              <a:t> </a:t>
            </a:r>
            <a:r>
              <a:rPr dirty="0" err="1"/>
              <a:t>işleme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sorgulama</a:t>
            </a:r>
            <a:r>
              <a:rPr dirty="0"/>
              <a:t> </a:t>
            </a:r>
            <a:r>
              <a:rPr dirty="0" err="1"/>
              <a:t>için</a:t>
            </a:r>
            <a:r>
              <a:rPr dirty="0"/>
              <a:t> LINQ </a:t>
            </a:r>
            <a:r>
              <a:rPr dirty="0" err="1"/>
              <a:t>özellikleri</a:t>
            </a:r>
            <a:r>
              <a:rPr dirty="0"/>
              <a:t> </a:t>
            </a:r>
            <a:r>
              <a:rPr dirty="0" err="1" smtClean="0"/>
              <a:t>kullanılmış</a:t>
            </a:r>
            <a:r>
              <a:rPr dirty="0" smtClean="0"/>
              <a:t>.</a:t>
            </a:r>
            <a:endParaRPr lang="tr-TR" dirty="0"/>
          </a:p>
          <a:p>
            <a:r>
              <a:rPr lang="tr-TR" dirty="0" smtClean="0"/>
              <a:t>5.Public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-soyut bir sınıf açmak için kullanılmış.</a:t>
            </a:r>
          </a:p>
          <a:p>
            <a:r>
              <a:rPr lang="tr-TR" dirty="0" smtClean="0"/>
              <a:t>6.OOP(</a:t>
            </a:r>
            <a:r>
              <a:rPr lang="tr-TR" dirty="0" err="1" smtClean="0"/>
              <a:t>polimorfizm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-kullanıcı ve üye sınıflarında kullanılmıştır.</a:t>
            </a:r>
          </a:p>
          <a:p>
            <a:r>
              <a:rPr lang="tr-TR" dirty="0" smtClean="0"/>
              <a:t>7 Miras alma(kalıtım)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-kullanıcı, üye  ve Turnuva Başlat sınıflarında kullanılmıştır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Bizi dinlediğiniz için teşekkür ederiz.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Kaynakça ; </a:t>
            </a:r>
            <a:br>
              <a:rPr lang="tr-TR" dirty="0" smtClean="0"/>
            </a:br>
            <a:r>
              <a:rPr lang="tr-TR" dirty="0" smtClean="0"/>
              <a:t>-</a:t>
            </a:r>
            <a:r>
              <a:rPr lang="tr-TR" dirty="0" err="1" smtClean="0"/>
              <a:t>ChatGpt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168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346</Words>
  <Application>Microsoft Office PowerPoint</Application>
  <PresentationFormat>Ekran Gösterisi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Maçkolik Sistemi Projesi</vt:lpstr>
      <vt:lpstr>Akış Şeması</vt:lpstr>
      <vt:lpstr>Kullanılan Kütüphaneler</vt:lpstr>
      <vt:lpstr>PowerPoint Sunusu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Maçkolik Sistemi Projesi</dc:title>
  <dc:subject/>
  <dc:creator>Ender</dc:creator>
  <cp:keywords/>
  <dc:description>generated using python-pptx</dc:description>
  <cp:lastModifiedBy>Microsoft hesabı</cp:lastModifiedBy>
  <cp:revision>3</cp:revision>
  <dcterms:created xsi:type="dcterms:W3CDTF">2013-01-27T09:14:16Z</dcterms:created>
  <dcterms:modified xsi:type="dcterms:W3CDTF">2025-01-10T09:23:40Z</dcterms:modified>
  <cp:category/>
</cp:coreProperties>
</file>