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573" r:id="rId3"/>
    <p:sldId id="577" r:id="rId4"/>
    <p:sldId id="575" r:id="rId5"/>
    <p:sldId id="579" r:id="rId6"/>
    <p:sldId id="580" r:id="rId7"/>
    <p:sldId id="567" r:id="rId8"/>
    <p:sldId id="568" r:id="rId9"/>
    <p:sldId id="576" r:id="rId10"/>
    <p:sldId id="571" r:id="rId11"/>
    <p:sldId id="569" r:id="rId12"/>
    <p:sldId id="574" r:id="rId13"/>
    <p:sldId id="594" r:id="rId14"/>
    <p:sldId id="581" r:id="rId15"/>
    <p:sldId id="578" r:id="rId16"/>
    <p:sldId id="583" r:id="rId17"/>
    <p:sldId id="572" r:id="rId18"/>
    <p:sldId id="582" r:id="rId19"/>
    <p:sldId id="586" r:id="rId20"/>
    <p:sldId id="587" r:id="rId21"/>
    <p:sldId id="588" r:id="rId22"/>
    <p:sldId id="589" r:id="rId23"/>
    <p:sldId id="592" r:id="rId24"/>
    <p:sldId id="593" r:id="rId25"/>
    <p:sldId id="591" r:id="rId26"/>
    <p:sldId id="519" r:id="rId27"/>
    <p:sldId id="52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 autoAdjust="0"/>
    <p:restoredTop sz="75733" autoAdjust="0"/>
  </p:normalViewPr>
  <p:slideViewPr>
    <p:cSldViewPr snapToGrid="0">
      <p:cViewPr varScale="1">
        <p:scale>
          <a:sx n="88" d="100"/>
          <a:sy n="88" d="100"/>
        </p:scale>
        <p:origin x="2544" y="84"/>
      </p:cViewPr>
      <p:guideLst>
        <p:guide pos="249"/>
        <p:guide orient="horz" pos="2160"/>
        <p:guide pos="5534"/>
        <p:guide orient="horz" pos="731"/>
      </p:guideLst>
    </p:cSldViewPr>
  </p:slideViewPr>
  <p:outlineViewPr>
    <p:cViewPr>
      <p:scale>
        <a:sx n="33" d="100"/>
        <a:sy n="33" d="100"/>
      </p:scale>
      <p:origin x="0" y="-12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BC48-310C-4A45-B9EF-09DCBBC2595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67DC-DF8D-4D60-8DDC-E8C2DAD3A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 smtClean="0"/>
              <a:t>툴에 대한 기본 원리 및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에 대한 이해를 높이고 실습을 하도록 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성능에 대한 기초 이해 및 툴에 대한 사용법을 배운다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44434-F114-4408-A3EB-935E5124CD7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69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8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8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8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Baud rate</a:t>
            </a:r>
            <a:r>
              <a:rPr lang="ko-KR" altLang="en-US" smtClean="0"/>
              <a:t>는 시간단위당 </a:t>
            </a:r>
            <a:r>
              <a:rPr lang="en-US" altLang="ko-KR" dirty="0" smtClean="0"/>
              <a:t>pulse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의 변화 횟수</a:t>
            </a:r>
            <a:endParaRPr lang="en-US" altLang="ko-KR" baseline="0" dirty="0" smtClean="0"/>
          </a:p>
          <a:p>
            <a:r>
              <a:rPr lang="en-US" altLang="ko-KR" baseline="0" dirty="0" smtClean="0"/>
              <a:t>Bps</a:t>
            </a:r>
            <a:r>
              <a:rPr lang="ko-KR" altLang="en-US" baseline="0" smtClean="0"/>
              <a:t>는 초당 전송속도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우리가 흔힝 알고 있는 인터넷 속도라고 표현할수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실습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en-US" altLang="ko-KR" baseline="0" dirty="0" err="1" smtClean="0"/>
              <a:t>instart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메늍에서 </a:t>
            </a:r>
            <a:r>
              <a:rPr lang="en-US" altLang="ko-KR" baseline="0" dirty="0" smtClean="0"/>
              <a:t>baud rate </a:t>
            </a:r>
            <a:r>
              <a:rPr lang="ko-KR" altLang="en-US" baseline="0" smtClean="0"/>
              <a:t>설정 바꾸어서 통신이 안되는걸 나중에 실습에서 해봅시다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1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9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6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4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64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4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5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TV/</a:t>
            </a:r>
            <a:r>
              <a:rPr lang="en-US" altLang="ko-KR" dirty="0" err="1" smtClean="0"/>
              <a:t>Settop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기기던 디바이와 </a:t>
            </a:r>
            <a:r>
              <a:rPr lang="en-US" altLang="ko-KR" baseline="0" dirty="0" err="1" smtClean="0"/>
              <a:t>communuication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필요할때가 있다</a:t>
            </a:r>
            <a:r>
              <a:rPr lang="en-US" altLang="ko-KR" baseline="0" dirty="0" smtClean="0"/>
              <a:t>.. </a:t>
            </a:r>
            <a:r>
              <a:rPr lang="ko-KR" altLang="en-US" baseline="0" smtClean="0"/>
              <a:t>대부분 보드 초기화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값 설정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디버깅 등등 여려가지 필요상황이 발행하고</a:t>
            </a:r>
            <a:r>
              <a:rPr lang="en-US" altLang="ko-KR" baseline="0" dirty="0" smtClean="0"/>
              <a:t>..</a:t>
            </a:r>
            <a:r>
              <a:rPr lang="ko-KR" altLang="en-US" baseline="0" smtClean="0"/>
              <a:t>이건 필수다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보드를 처음 받는 경우 네트워크가 살아있지 않고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보드에 새로운 이미지를 업데이트해야 하는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네트워크 드라이버 또는 다른 디바이스 드라이버가 구현이 </a:t>
            </a:r>
            <a:r>
              <a:rPr lang="ko-KR" altLang="en-US" baseline="0" dirty="0" err="1" smtClean="0"/>
              <a:t>안된상태에서</a:t>
            </a:r>
            <a:r>
              <a:rPr lang="ko-KR" altLang="en-US" baseline="0" dirty="0" smtClean="0"/>
              <a:t> 기본코드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커너를 구현해야 하는 경우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개발 또는 제품화 되어서 나간 경우 문제점 발생으로 인해 네트워크가 붙지 않고 디버깅이 불가능한 경우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0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학생들한테 여기서 질문을 던진다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경우 어떻게 </a:t>
            </a:r>
            <a:r>
              <a:rPr lang="en-US" altLang="ko-KR" dirty="0" smtClean="0"/>
              <a:t>TV</a:t>
            </a:r>
            <a:r>
              <a:rPr lang="ko-KR" altLang="en-US" smtClean="0"/>
              <a:t>와 연결해서 이런 문제를 해결 또는 진단할지 고민 해본적이 있을까요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그리고 이런 문제가 </a:t>
            </a:r>
            <a:r>
              <a:rPr lang="en-US" altLang="ko-KR" dirty="0" smtClean="0"/>
              <a:t>TV</a:t>
            </a:r>
            <a:r>
              <a:rPr lang="ko-KR" altLang="en-US" smtClean="0"/>
              <a:t>뿐만 아니라 여타 </a:t>
            </a:r>
            <a:r>
              <a:rPr lang="en-US" altLang="ko-KR" dirty="0" smtClean="0"/>
              <a:t>embedded device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에서는 어떻게 연결을 할까요</a:t>
            </a:r>
            <a:r>
              <a:rPr lang="en-US" altLang="ko-KR" baseline="0" dirty="0" smtClean="0"/>
              <a:t>? </a:t>
            </a:r>
          </a:p>
          <a:p>
            <a:r>
              <a:rPr lang="ko-KR" altLang="en-US" baseline="0" dirty="0" err="1" smtClean="0"/>
              <a:t>마찬가지라로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device</a:t>
            </a:r>
            <a:r>
              <a:rPr lang="ko-KR" altLang="en-US" baseline="0" smtClean="0"/>
              <a:t>에서도 동일안 문제가 있을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3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 이런 경우 가장 안정적인 </a:t>
            </a:r>
            <a:r>
              <a:rPr lang="en-US" altLang="ko-KR" dirty="0" smtClean="0"/>
              <a:t>serial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통신을 사용한다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Serial </a:t>
            </a:r>
            <a:r>
              <a:rPr lang="ko-KR" altLang="en-US" baseline="0" smtClean="0"/>
              <a:t>통신은 네트워크가 다른 통신 대비 가장 오래되었고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속도는 느리나 안정성을 보장한다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9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Tv</a:t>
            </a:r>
            <a:r>
              <a:rPr lang="ko-KR" altLang="en-US" smtClean="0"/>
              <a:t>도 결국 리눅스 컴퓨터다</a:t>
            </a:r>
            <a:r>
              <a:rPr lang="en-US" altLang="ko-KR" dirty="0" smtClean="0"/>
              <a:t>, </a:t>
            </a:r>
            <a:r>
              <a:rPr lang="ko-KR" altLang="en-US" smtClean="0"/>
              <a:t>그리고 연결장치를 갖고 있는데</a:t>
            </a:r>
            <a:r>
              <a:rPr lang="en-US" altLang="ko-KR" dirty="0" smtClean="0"/>
              <a:t>, RS232</a:t>
            </a:r>
            <a:r>
              <a:rPr lang="ko-KR" altLang="en-US" smtClean="0"/>
              <a:t>케이블을 통해서 연결할수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여러분이 지금 보고 있는 케이블이 </a:t>
            </a:r>
            <a:r>
              <a:rPr lang="en-US" altLang="ko-KR" dirty="0" smtClean="0"/>
              <a:t>RS232 </a:t>
            </a:r>
            <a:r>
              <a:rPr lang="ko-KR" altLang="en-US" smtClean="0"/>
              <a:t>케이블입니다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8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065-1D37-4BE2-833D-CB651CE1BD4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7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B58-1B10-4909-B276-5CBBDD83C7C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CFD-BE58-45D5-A14E-FDF9CE9FD8B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093C-C8EB-4CF6-B058-5EC8C7E365E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8391645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9AE3-FB47-4108-B326-A76C607B0683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4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936C-C8D5-4D3C-B1F9-73D11C8391A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04112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52" y="1008036"/>
            <a:ext cx="7776236" cy="2852737"/>
          </a:xfrm>
        </p:spPr>
        <p:txBody>
          <a:bodyPr anchor="b">
            <a:normAutofit/>
          </a:bodyPr>
          <a:lstStyle>
            <a:lvl1pPr>
              <a:defRPr sz="3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52" y="3887761"/>
            <a:ext cx="77762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214F-7BB2-45FA-86FB-4CE45DFA878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23888" y="3353477"/>
            <a:ext cx="110464" cy="41211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01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5BEB-4F17-45F7-8405-ECFA3BEF87E1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8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1B44-A1EC-44B3-A23F-53ECE7AAC29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6B5D-2DA9-4F64-9CF2-7981484E4E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F686-5C7F-4570-9A16-7677A8A9D408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E2E-4C74-4D5B-B7D5-F7A2896FC27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98C6-2D86-4123-955D-7247B2A827E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966751382,&quot;Placement&quot;:&quot;Header&quot;,&quot;Top&quot;:0.0,&quot;Left&quot;:293.954651,&quot;SlideWidth&quot;:720,&quot;SlideHeight&quot;:540}"/>
          <p:cNvSpPr txBox="1"/>
          <p:nvPr userDrawn="1"/>
        </p:nvSpPr>
        <p:spPr>
          <a:xfrm>
            <a:off x="3733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0.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1157" y="661308"/>
            <a:ext cx="10082151" cy="1396144"/>
          </a:xfrm>
        </p:spPr>
        <p:txBody>
          <a:bodyPr anchor="ctr">
            <a:noAutofit/>
          </a:bodyPr>
          <a:lstStyle/>
          <a:p>
            <a:r>
              <a:rPr lang="ko-KR" altLang="en-US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TV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연결 이론과 실제</a:t>
            </a:r>
            <a:endParaRPr lang="ko-KR" altLang="en-US" sz="3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" y="5271128"/>
            <a:ext cx="9144000" cy="1030899"/>
          </a:xfrm>
        </p:spPr>
        <p:txBody>
          <a:bodyPr anchor="ctr">
            <a:normAutofit/>
          </a:bodyPr>
          <a:lstStyle/>
          <a:p>
            <a:r>
              <a:rPr lang="en-US" altLang="ko-KR" sz="1800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SW</a:t>
            </a:r>
            <a:r>
              <a:rPr lang="ko-KR" altLang="en-US" sz="18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개발그룹 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System Optimization Part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56086" y="2273497"/>
            <a:ext cx="4231835" cy="2701295"/>
            <a:chOff x="4808984" y="3487211"/>
            <a:chExt cx="4788532" cy="3443432"/>
          </a:xfrm>
        </p:grpSpPr>
        <p:pic>
          <p:nvPicPr>
            <p:cNvPr id="8" name="Picture 4" descr="http://cdn3.sbnation.com/assets/3819011/lg-webos-tv-theverge-1_56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108" y="3487211"/>
              <a:ext cx="3672408" cy="336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984" y="5124016"/>
              <a:ext cx="1806627" cy="1806627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(Universal Asynchronous Receiver / Transmitter)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범용 </a:t>
            </a:r>
            <a:r>
              <a:rPr lang="ko-KR" altLang="en-US" b="1" dirty="0" err="1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비동기화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송수신기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병렬 데이터의 형태를 직렬 방식으로 전환하여 데이터를 전송하는 컴퓨터 하드웨어의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일종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UART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일반적으로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RS-232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RS-422, RS-485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같은 통신 표준과 함께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데이터는 메모리 또는 레지스터에 들어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이것을 차례대로 읽어 직렬화 하여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51" y="3790708"/>
            <a:ext cx="4108560" cy="2739040"/>
          </a:xfrm>
          <a:prstGeom prst="rect">
            <a:avLst/>
          </a:prstGeom>
        </p:spPr>
      </p:pic>
      <p:pic>
        <p:nvPicPr>
          <p:cNvPr id="1032" name="Picture 8" descr="https://upload.wikimedia.org/wikipedia/commons/thumb/f/f9/Hermstedt_Leonardo_SP-PCI_-_Motorola_MC68681FN-7993.jpg/220px-Hermstedt_Leonardo_SP-PCI_-_Motorola_MC68681FN-79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76" y="4464925"/>
            <a:ext cx="1551691" cy="15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RS-232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94977" y="4527700"/>
            <a:ext cx="752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RS232C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5122" name="Picture 2" descr="What is the RS-232 interface standard? - plc247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1451425"/>
            <a:ext cx="7531316" cy="44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RS-232 (Recommended Standard 232)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RS-232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1960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년에 도입된 표준의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음향 커플러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모뎀 등을 접속하는 직렬 방식의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하나임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포트라고도 하여 일반적으로 직렬 포트라고 불리기도 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주변기기의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용도에는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USB, IEEE1394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등과 통신 용도로는 이더넷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ethernet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등에 그 역할이 대체되고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노이즈에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큰 영향을 받지 않고 먼 곳까지 신호를 전달하고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단순하게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사용할 수 있다는 점에서 유용함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케이블에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10m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정도까지는 정상적으로 데이터를 통신할 수 있게 되어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 descr="업무일지]RS232 to LVTTL 변환하기(232핀맵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11" y="4484446"/>
            <a:ext cx="4593274" cy="22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Baud Rate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Baud(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전기통신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전자공학에서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펄스 수 또는 초당 심볼 수를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뜻함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 Rate 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영역에서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속도를 나타내는 개념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효율성과 기능을 평가하는 데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전압 변화 또는 펄스와 같은 신호 변경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횟수로 정량화함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신호가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초에 상태를 몇 번이나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변경하는지로 측정함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vs Bit Rate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 Rate(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속도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신호 변경 수를 계산하는 반면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 Rate(bit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전송률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초당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(bps)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초당 전송되는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대부분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시스템에서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1baudrate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1bps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같지만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시스템에서는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하나의 신호 변경이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이상을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의미하여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baudrate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bps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높아질 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6" name="Picture 2" descr="https://imagedelivery.net/18UVgGw3r6F-x0cJ-DNIXQ/riverdi.com/2023/08/baud-rate-rys.webp/w=99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14" y="4372446"/>
            <a:ext cx="5147036" cy="2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169" y="2878403"/>
            <a:ext cx="7361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Remote Communication Concepts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Communication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76" y="3882019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7575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8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59758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90604" y="5945521"/>
            <a:ext cx="14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pic>
        <p:nvPicPr>
          <p:cNvPr id="7174" name="Picture 6" descr="와이파이 라우터 - 무료 연락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8" y="908817"/>
            <a:ext cx="1514053" cy="15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8" y="2229359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5636">
            <a:off x="3833771" y="2018151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10181" y="768734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0774" y="2551379"/>
            <a:ext cx="186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 #2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 Communication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Telnet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427" y="925495"/>
            <a:ext cx="7834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인터넷이나 로컬 영역 네트워크 연결에 쓰이는 네트워크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프로토콜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중 하나임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RFC15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시작으로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1969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년에 개발되었으며 최초의 인터넷 표준들 가운데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하나로서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IETF STD 8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표준화됨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TCP/IP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스택을 갖춘 대부분의 네트워크 장비와 운영 체제들은 원격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구성을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위해 몇 가지 종류의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 서버를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지원함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문제 때문에 사용률이 감소하여 원격 제어를 위해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대체됨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050" name="Picture 2" descr="RAON CTF - WEB Essent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07" y="4019175"/>
            <a:ext cx="5010698" cy="25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427" y="925495"/>
            <a:ext cx="7834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시큐어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셸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(SSH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네트워크 상의 다른 컴퓨터에 로그인하거나 원격 시스템에서 명령을 실행하고 다른 시스템으로 파일을 복사할 수 있도록 해 주는 응용 프로그램 또는 그 프로토콜을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가리킴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rsh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rlogin,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등을 대체하기 위해 설계되었으며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강력한 인증 방법 및 안전하지 못한 네트워크에서 안전하게 통신을 할 수 있는 기능을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암호화 기법을 사용하기 때문에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통신이 노출된다고 하더라도 이해할 수 없는 암호화된 문자로 보임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기본적으로는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22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번 포트를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8" name="Picture 4" descr="SSH Tutorial: What is SSH, Encryptions and Po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64" y="3958541"/>
            <a:ext cx="3322457" cy="206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SH (Secure Shell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5" y="4076372"/>
            <a:ext cx="3654800" cy="21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76" y="3882019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7575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8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59758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90604" y="5945521"/>
            <a:ext cx="14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pic>
        <p:nvPicPr>
          <p:cNvPr id="7174" name="Picture 6" descr="와이파이 라우터 - 무료 연락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8" y="908817"/>
            <a:ext cx="1514053" cy="15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8" y="2229359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5636">
            <a:off x="3833771" y="2018151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10181" y="768734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075" y="2923034"/>
            <a:ext cx="15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 Protocol</a:t>
            </a:r>
          </a:p>
        </p:txBody>
      </p:sp>
    </p:spTree>
    <p:extLst>
      <p:ext uri="{BB962C8B-B14F-4D97-AF65-F5344CB8AC3E}">
        <p14:creationId xmlns:p14="http://schemas.microsoft.com/office/powerpoint/2010/main" val="42404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50791" y="2927830"/>
            <a:ext cx="483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Hands-on Practice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57130" y="2866829"/>
            <a:ext cx="3293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Introduction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짧은 줄 </a:t>
            </a:r>
            <a:r>
              <a:rPr lang="en-US" altLang="ko-KR" sz="1600" dirty="0" smtClean="0"/>
              <a:t>USB2Serial </a:t>
            </a:r>
            <a:r>
              <a:rPr lang="en-US" altLang="ko-KR" sz="1600" dirty="0" smtClean="0">
                <a:sym typeface="Wingdings" panose="05000000000000000000" pitchFamily="2" charset="2"/>
              </a:rPr>
              <a:t> TV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긴 줄 </a:t>
            </a:r>
            <a:r>
              <a:rPr lang="en-US" altLang="ko-KR" sz="1600" dirty="0" smtClean="0">
                <a:sym typeface="Wingdings" panose="05000000000000000000" pitchFamily="2" charset="2"/>
              </a:rPr>
              <a:t>USB2Serial  PC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Putty </a:t>
            </a:r>
            <a:r>
              <a:rPr lang="ko-KR" altLang="en-US" sz="1600" smtClean="0">
                <a:sym typeface="Wingdings" panose="05000000000000000000" pitchFamily="2" charset="2"/>
              </a:rPr>
              <a:t>실행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>
                <a:sym typeface="Wingdings" panose="05000000000000000000" pitchFamily="2" charset="2"/>
              </a:rPr>
              <a:t>Connection </a:t>
            </a:r>
            <a:r>
              <a:rPr lang="en-US" altLang="ko-KR" sz="1400" dirty="0" smtClean="0">
                <a:sym typeface="Wingdings" panose="05000000000000000000" pitchFamily="2" charset="2"/>
              </a:rPr>
              <a:t>type</a:t>
            </a:r>
            <a:r>
              <a:rPr lang="ko-KR" altLang="en-US" sz="1400"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sym typeface="Wingdings" panose="05000000000000000000" pitchFamily="2" charset="2"/>
              </a:rPr>
              <a:t>Serial</a:t>
            </a:r>
            <a:r>
              <a:rPr lang="ko-KR" altLang="en-US" sz="1400">
                <a:sym typeface="Wingdings" panose="05000000000000000000" pitchFamily="2" charset="2"/>
              </a:rPr>
              <a:t>로 설정 후</a:t>
            </a:r>
            <a:r>
              <a:rPr lang="en-US" altLang="ko-KR" sz="1400" dirty="0">
                <a:sym typeface="Wingdings" panose="05000000000000000000" pitchFamily="2" charset="2"/>
              </a:rPr>
              <a:t>, Speed</a:t>
            </a:r>
            <a:r>
              <a:rPr lang="ko-KR" altLang="en-US" sz="1400"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sym typeface="Wingdings" panose="05000000000000000000" pitchFamily="2" charset="2"/>
              </a:rPr>
              <a:t>115200 </a:t>
            </a:r>
            <a:r>
              <a:rPr lang="ko-KR" altLang="en-US" sz="1400" smtClean="0">
                <a:sym typeface="Wingdings" panose="05000000000000000000" pitchFamily="2" charset="2"/>
              </a:rPr>
              <a:t>입력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Serial line</a:t>
            </a:r>
            <a:r>
              <a:rPr lang="ko-KR" altLang="en-US" sz="1400" smtClean="0">
                <a:sym typeface="Wingdings" panose="05000000000000000000" pitchFamily="2" charset="2"/>
              </a:rPr>
              <a:t>은 장치 관리자에 들어가서 포트에 잡힌 </a:t>
            </a:r>
            <a:r>
              <a:rPr lang="en-US" altLang="ko-KR" sz="1400" dirty="0" smtClean="0">
                <a:sym typeface="Wingdings" panose="05000000000000000000" pitchFamily="2" charset="2"/>
              </a:rPr>
              <a:t>USB Serial Port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sym typeface="Wingdings" panose="05000000000000000000" pitchFamily="2" charset="2"/>
              </a:rPr>
              <a:t>괄호 안에 있는</a:t>
            </a:r>
            <a:r>
              <a:rPr lang="en-US" altLang="ko-KR" sz="1400" dirty="0">
                <a:sym typeface="Wingdings" panose="05000000000000000000" pitchFamily="2" charset="2"/>
              </a:rPr>
              <a:t/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COM[#]</a:t>
            </a:r>
            <a:r>
              <a:rPr lang="ko-KR" altLang="en-US" sz="1400">
                <a:sym typeface="Wingdings" panose="05000000000000000000" pitchFamily="2" charset="2"/>
              </a:rPr>
              <a:t>과</a:t>
            </a:r>
            <a:r>
              <a:rPr lang="ko-KR" altLang="en-US" sz="1400" smtClean="0">
                <a:sym typeface="Wingdings" panose="05000000000000000000" pitchFamily="2" charset="2"/>
              </a:rPr>
              <a:t> 일치하는 문자열을 입력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>
                <a:sym typeface="Wingdings" panose="05000000000000000000" pitchFamily="2" charset="2"/>
              </a:rPr>
              <a:t>Open </a:t>
            </a:r>
            <a:r>
              <a:rPr lang="ko-KR" altLang="en-US" sz="1400">
                <a:sym typeface="Wingdings" panose="05000000000000000000" pitchFamily="2" charset="2"/>
              </a:rPr>
              <a:t>버튼 클릭</a:t>
            </a:r>
            <a:endParaRPr lang="en-US" altLang="ko-KR" dirty="0"/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Local </a:t>
            </a:r>
            <a:r>
              <a:rPr lang="en-US" altLang="ko-KR" dirty="0"/>
              <a:t>PC</a:t>
            </a:r>
            <a:r>
              <a:rPr lang="ko-KR" altLang="en-US"/>
              <a:t>를 통한 </a:t>
            </a:r>
            <a:r>
              <a:rPr lang="en-US" altLang="ko-KR" dirty="0"/>
              <a:t>Serial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6" y="3256401"/>
            <a:ext cx="4141338" cy="2991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84" y="2825459"/>
            <a:ext cx="3688582" cy="3614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68156" y="6176663"/>
            <a:ext cx="766660" cy="2638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538" y="3707049"/>
            <a:ext cx="2254105" cy="2009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841" y="5667631"/>
            <a:ext cx="1196203" cy="2712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짧은 줄 </a:t>
            </a:r>
            <a:r>
              <a:rPr lang="en-US" altLang="ko-KR" sz="1600" dirty="0" smtClean="0"/>
              <a:t>USB2Serial </a:t>
            </a:r>
            <a:r>
              <a:rPr lang="en-US" altLang="ko-KR" sz="1600" dirty="0" smtClean="0">
                <a:sym typeface="Wingdings" panose="05000000000000000000" pitchFamily="2" charset="2"/>
              </a:rPr>
              <a:t> TV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긴 줄 </a:t>
            </a:r>
            <a:r>
              <a:rPr lang="en-US" altLang="ko-KR" sz="1600" dirty="0" smtClean="0">
                <a:sym typeface="Wingdings" panose="05000000000000000000" pitchFamily="2" charset="2"/>
              </a:rPr>
              <a:t>USB2Serial  PC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err="1" smtClean="0">
                <a:sym typeface="Wingdings" panose="05000000000000000000" pitchFamily="2" charset="2"/>
              </a:rPr>
              <a:t>Virtualbox</a:t>
            </a:r>
            <a:r>
              <a:rPr lang="en-US" altLang="ko-KR" sz="1600" dirty="0" smtClean="0">
                <a:sym typeface="Wingdings" panose="05000000000000000000" pitchFamily="2" charset="2"/>
              </a:rPr>
              <a:t> Serial </a:t>
            </a:r>
            <a:r>
              <a:rPr lang="ko-KR" altLang="en-US" sz="1600" smtClean="0">
                <a:sym typeface="Wingdings" panose="05000000000000000000" pitchFamily="2" charset="2"/>
              </a:rPr>
              <a:t>설정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포트 번호</a:t>
            </a:r>
            <a:r>
              <a:rPr lang="en-US" altLang="ko-KR" sz="1400" dirty="0" smtClean="0">
                <a:sym typeface="Wingdings" panose="05000000000000000000" pitchFamily="2" charset="2"/>
              </a:rPr>
              <a:t>“ -&gt;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“COM1”</a:t>
            </a:r>
            <a:r>
              <a:rPr lang="ko-KR" altLang="en-US" sz="1400" smtClean="0">
                <a:sym typeface="Wingdings" panose="05000000000000000000" pitchFamily="2" charset="2"/>
              </a:rPr>
              <a:t>으로 설정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포트 모드</a:t>
            </a:r>
            <a:r>
              <a:rPr lang="en-US" altLang="ko-KR" sz="1400" dirty="0" smtClean="0">
                <a:sym typeface="Wingdings" panose="05000000000000000000" pitchFamily="2" charset="2"/>
              </a:rPr>
              <a:t>“ -&gt; “</a:t>
            </a:r>
            <a:r>
              <a:rPr lang="ko-KR" altLang="en-US" sz="1400" smtClean="0">
                <a:sym typeface="Wingdings" panose="05000000000000000000" pitchFamily="2" charset="2"/>
              </a:rPr>
              <a:t>호스트 장치</a:t>
            </a:r>
            <a:r>
              <a:rPr lang="en-US" altLang="ko-KR" sz="1400" dirty="0" smtClean="0">
                <a:sym typeface="Wingdings" panose="05000000000000000000" pitchFamily="2" charset="2"/>
              </a:rPr>
              <a:t>”</a:t>
            </a:r>
            <a:r>
              <a:rPr lang="ko-KR" altLang="en-US" sz="1400" smtClean="0">
                <a:sym typeface="Wingdings" panose="05000000000000000000" pitchFamily="2" charset="2"/>
              </a:rPr>
              <a:t>로 설정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경로</a:t>
            </a:r>
            <a:r>
              <a:rPr lang="en-US" altLang="ko-KR" sz="1400" dirty="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주소</a:t>
            </a:r>
            <a:r>
              <a:rPr lang="en-US" altLang="ko-KR" sz="1400" dirty="0" smtClean="0">
                <a:sym typeface="Wingdings" panose="05000000000000000000" pitchFamily="2" charset="2"/>
              </a:rPr>
              <a:t>”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-&gt;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host PC</a:t>
            </a:r>
            <a:r>
              <a:rPr lang="ko-KR" altLang="en-US" sz="1400" smtClean="0">
                <a:sym typeface="Wingdings" panose="05000000000000000000" pitchFamily="2" charset="2"/>
              </a:rPr>
              <a:t>에서 잡힌 </a:t>
            </a:r>
            <a:r>
              <a:rPr lang="en-US" altLang="ko-KR" sz="1400" dirty="0">
                <a:sym typeface="Wingdings" panose="05000000000000000000" pitchFamily="2" charset="2"/>
              </a:rPr>
              <a:t>USB Serial </a:t>
            </a:r>
            <a:r>
              <a:rPr lang="en-US" altLang="ko-KR" sz="1400" dirty="0" smtClean="0">
                <a:sym typeface="Wingdings" panose="05000000000000000000" pitchFamily="2" charset="2"/>
              </a:rPr>
              <a:t>Port</a:t>
            </a:r>
            <a:r>
              <a:rPr lang="ko-KR" altLang="en-US" sz="1400" smtClean="0">
                <a:sym typeface="Wingdings" panose="05000000000000000000" pitchFamily="2" charset="2"/>
              </a:rPr>
              <a:t>의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COM</a:t>
            </a:r>
            <a:r>
              <a:rPr lang="en-US" altLang="ko-KR" sz="1400" dirty="0" smtClean="0">
                <a:sym typeface="Wingdings" panose="05000000000000000000" pitchFamily="2" charset="2"/>
              </a:rPr>
              <a:t>[#]</a:t>
            </a:r>
            <a:r>
              <a:rPr lang="ko-KR" altLang="en-US" sz="1400" smtClean="0">
                <a:sym typeface="Wingdings" panose="05000000000000000000" pitchFamily="2" charset="2"/>
              </a:rPr>
              <a:t>과 </a:t>
            </a:r>
            <a:r>
              <a:rPr lang="ko-KR" altLang="en-US" sz="1400">
                <a:sym typeface="Wingdings" panose="05000000000000000000" pitchFamily="2" charset="2"/>
              </a:rPr>
              <a:t>일치하는 문자열을 입력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Virtual Box VM</a:t>
            </a:r>
            <a:r>
              <a:rPr lang="ko-KR" altLang="en-US" smtClean="0"/>
              <a:t>을 통한 </a:t>
            </a:r>
            <a:r>
              <a:rPr lang="en-US" altLang="ko-KR" dirty="0" smtClean="0"/>
              <a:t>Serial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27" y="3219780"/>
            <a:ext cx="4805885" cy="3137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17648" y="4510218"/>
            <a:ext cx="430201" cy="1968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7647" y="4028304"/>
            <a:ext cx="775414" cy="362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Terminal(putty)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putty </a:t>
            </a:r>
            <a:r>
              <a:rPr lang="ko-KR" altLang="en-US" sz="1400" smtClean="0">
                <a:sym typeface="Wingdings" panose="05000000000000000000" pitchFamily="2" charset="2"/>
              </a:rPr>
              <a:t>다운</a:t>
            </a:r>
            <a:r>
              <a:rPr lang="en-US" altLang="ko-KR" sz="1400" dirty="0" smtClean="0">
                <a:sym typeface="Wingdings" panose="05000000000000000000" pitchFamily="2" charset="2"/>
              </a:rPr>
              <a:t>: $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sudo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apt-get install </a:t>
            </a:r>
            <a:r>
              <a:rPr lang="en-US" altLang="ko-KR" sz="1400" dirty="0" smtClean="0">
                <a:sym typeface="Wingdings" panose="05000000000000000000" pitchFamily="2" charset="2"/>
              </a:rPr>
              <a:t>putty</a:t>
            </a: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putty </a:t>
            </a:r>
            <a:r>
              <a:rPr lang="ko-KR" altLang="en-US" sz="1400" smtClean="0">
                <a:sym typeface="Wingdings" panose="05000000000000000000" pitchFamily="2" charset="2"/>
              </a:rPr>
              <a:t>실행</a:t>
            </a:r>
            <a:r>
              <a:rPr lang="en-US" altLang="ko-KR" sz="1400" dirty="0" smtClean="0">
                <a:sym typeface="Wingdings" panose="05000000000000000000" pitchFamily="2" charset="2"/>
              </a:rPr>
              <a:t>: $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sudo</a:t>
            </a:r>
            <a:r>
              <a:rPr lang="en-US" altLang="ko-KR" sz="1400" dirty="0" smtClean="0">
                <a:sym typeface="Wingdings" panose="05000000000000000000" pitchFamily="2" charset="2"/>
              </a:rPr>
              <a:t> putty</a:t>
            </a: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Connection Type</a:t>
            </a:r>
            <a:r>
              <a:rPr lang="ko-KR" altLang="en-US" sz="1400" smtClean="0"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sym typeface="Wingdings" panose="05000000000000000000" pitchFamily="2" charset="2"/>
              </a:rPr>
              <a:t>Serial</a:t>
            </a:r>
            <a:r>
              <a:rPr lang="ko-KR" altLang="en-US" sz="1400" smtClean="0">
                <a:sym typeface="Wingdings" panose="05000000000000000000" pitchFamily="2" charset="2"/>
              </a:rPr>
              <a:t>로 설정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Speed</a:t>
            </a:r>
            <a:r>
              <a:rPr lang="ko-KR" altLang="en-US" sz="1400" smtClean="0"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ym typeface="Wingdings" panose="05000000000000000000" pitchFamily="2" charset="2"/>
              </a:rPr>
              <a:t>115200 </a:t>
            </a:r>
            <a:r>
              <a:rPr lang="ko-KR" altLang="en-US" sz="1400" smtClean="0">
                <a:sym typeface="Wingdings" panose="05000000000000000000" pitchFamily="2" charset="2"/>
              </a:rPr>
              <a:t>입력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Open </a:t>
            </a:r>
            <a:r>
              <a:rPr lang="ko-KR" altLang="en-US" sz="1400" smtClean="0">
                <a:sym typeface="Wingdings" panose="05000000000000000000" pitchFamily="2" charset="2"/>
              </a:rPr>
              <a:t>버튼 클릭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Virtual Box VM</a:t>
            </a:r>
            <a:r>
              <a:rPr lang="ko-KR" altLang="en-US" smtClean="0"/>
              <a:t>을 통한 </a:t>
            </a:r>
            <a:r>
              <a:rPr lang="en-US" altLang="ko-KR" dirty="0" smtClean="0"/>
              <a:t>Serial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56" y="1331164"/>
            <a:ext cx="3970510" cy="35246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8490" y="1960606"/>
            <a:ext cx="2836236" cy="282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2999" y="4539049"/>
            <a:ext cx="861910" cy="2605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SSH </a:t>
            </a:r>
            <a:r>
              <a:rPr lang="ko-KR" altLang="en-US" sz="1800"/>
              <a:t>연결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PC</a:t>
            </a:r>
            <a:r>
              <a:rPr lang="ko-KR" altLang="en-US" sz="1600"/>
              <a:t>를</a:t>
            </a:r>
            <a:r>
              <a:rPr lang="ko-KR" altLang="en-US" sz="1600" smtClean="0"/>
              <a:t> 공유기에 </a:t>
            </a:r>
            <a:r>
              <a:rPr lang="ko-KR" altLang="en-US" sz="1600"/>
              <a:t>연결</a:t>
            </a:r>
            <a:endParaRPr lang="en-US" altLang="ko-KR" sz="1600" dirty="0"/>
          </a:p>
          <a:p>
            <a:pPr lvl="1"/>
            <a:r>
              <a:rPr lang="en-US" altLang="ko-KR" sz="1600" dirty="0"/>
              <a:t>TV set</a:t>
            </a:r>
            <a:r>
              <a:rPr lang="ko-KR" altLang="en-US" sz="1600"/>
              <a:t>에서 </a:t>
            </a:r>
            <a:r>
              <a:rPr lang="en-US" altLang="ko-KR" sz="1600" dirty="0"/>
              <a:t>network </a:t>
            </a:r>
            <a:r>
              <a:rPr lang="ko-KR" altLang="en-US" sz="1600"/>
              <a:t>연결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PC</a:t>
            </a:r>
            <a:r>
              <a:rPr lang="ko-KR" altLang="en-US" sz="1600" smtClean="0"/>
              <a:t>와 연결된 공유기에 연결해서 같은 망을 사용함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필요한 파일 준비</a:t>
            </a:r>
            <a:endParaRPr lang="en-US" altLang="ko-KR" sz="1600" dirty="0" smtClean="0"/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https://github.com/yh-raphael/Connected-Platform/raw/main/run_overlayfs.sh</a:t>
            </a:r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https://github.com/yh-raphael/Connected-Platform/raw/main/run_dropbear.sh</a:t>
            </a:r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</a:t>
            </a:r>
            <a:r>
              <a:rPr lang="da-DK" altLang="ko-KR" sz="1400" dirty="0" smtClean="0"/>
              <a:t>github.com/yh-raphael/Connected-Platform/raw/main/dropbear.tgz</a:t>
            </a:r>
          </a:p>
          <a:p>
            <a:pPr lvl="2"/>
            <a:endParaRPr lang="da-DK" altLang="ko-KR" sz="1400" dirty="0" smtClean="0"/>
          </a:p>
          <a:p>
            <a:pPr lvl="1"/>
            <a:r>
              <a:rPr lang="ko-KR" altLang="en-US" sz="1600" dirty="0" smtClean="0"/>
              <a:t>권한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chmod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+x run_overlayfs.sh</a:t>
            </a:r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chmod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+x </a:t>
            </a:r>
            <a:r>
              <a:rPr lang="en-US" altLang="ko-KR" sz="1400" dirty="0" smtClean="0"/>
              <a:t>run_dropbear.sh</a:t>
            </a:r>
          </a:p>
          <a:p>
            <a:pPr lvl="2"/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SSH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4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714609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/>
              <a:t>SSH </a:t>
            </a:r>
            <a:r>
              <a:rPr lang="ko-KR" altLang="en-US" sz="1800"/>
              <a:t>연결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Dropbear</a:t>
            </a:r>
            <a:r>
              <a:rPr lang="en-US" altLang="ko-KR" sz="1600" dirty="0"/>
              <a:t> binary </a:t>
            </a:r>
            <a:r>
              <a:rPr lang="ko-KR" altLang="en-US" sz="1600"/>
              <a:t>설치</a:t>
            </a:r>
            <a:endParaRPr lang="en-US" altLang="ko-KR" sz="1600" dirty="0"/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sh</a:t>
            </a:r>
            <a:r>
              <a:rPr lang="en-US" altLang="ko-KR" sz="1400" dirty="0"/>
              <a:t> run_overlayfs.sh</a:t>
            </a:r>
          </a:p>
          <a:p>
            <a:pPr lvl="2"/>
            <a:r>
              <a:rPr lang="en-US" altLang="ko-KR" sz="1400" dirty="0"/>
              <a:t>$ tar -</a:t>
            </a:r>
            <a:r>
              <a:rPr lang="en-US" altLang="ko-KR" sz="1400" dirty="0" err="1"/>
              <a:t>zxvf</a:t>
            </a:r>
            <a:r>
              <a:rPr lang="en-US" altLang="ko-KR" sz="1400" dirty="0"/>
              <a:t> dropbear.tgz -C </a:t>
            </a:r>
            <a:r>
              <a:rPr lang="en-US" altLang="ko-KR" sz="1400" dirty="0" smtClean="0"/>
              <a:t>/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sz="1600" dirty="0" smtClean="0"/>
              <a:t>Host Key </a:t>
            </a:r>
            <a:r>
              <a:rPr lang="ko-KR" altLang="en-US" sz="1600" smtClean="0"/>
              <a:t>설정</a:t>
            </a:r>
            <a:r>
              <a:rPr lang="en-US" altLang="ko-KR" sz="1600" dirty="0" smtClean="0"/>
              <a:t>, SSH </a:t>
            </a:r>
            <a:r>
              <a:rPr lang="en-US" altLang="ko-KR" sz="1600" dirty="0" err="1" smtClean="0"/>
              <a:t>passwd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설정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$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sbin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dropbearkey</a:t>
            </a:r>
            <a:r>
              <a:rPr lang="en-US" altLang="ko-KR" sz="1400" dirty="0"/>
              <a:t> -t </a:t>
            </a:r>
            <a:r>
              <a:rPr lang="en-US" altLang="ko-KR" sz="1400" dirty="0" err="1"/>
              <a:t>rsa</a:t>
            </a:r>
            <a:r>
              <a:rPr lang="en-US" altLang="ko-KR" sz="1400" dirty="0"/>
              <a:t> -f </a:t>
            </a:r>
            <a:r>
              <a:rPr lang="en-US" altLang="ko-KR" sz="1400" dirty="0" err="1"/>
              <a:t>dropbear_rsa_host_key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passwd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비밀번호 설정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dirty="0" err="1" smtClean="0"/>
              <a:t>Dropbear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en-US" altLang="ko-KR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dropbear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-B -E -F -r </a:t>
            </a:r>
            <a:r>
              <a:rPr lang="en-US" altLang="ko-KR" sz="1400" dirty="0" err="1"/>
              <a:t>dropbear_rsa_host_key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&amp;</a:t>
            </a:r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sz="1600" dirty="0" smtClean="0"/>
              <a:t>PC</a:t>
            </a:r>
            <a:r>
              <a:rPr lang="ko-KR" altLang="en-US" sz="1600" smtClean="0"/>
              <a:t>에서 </a:t>
            </a:r>
            <a:r>
              <a:rPr lang="en-US" altLang="ko-KR" sz="1600" dirty="0" smtClean="0"/>
              <a:t>SSH </a:t>
            </a:r>
            <a:r>
              <a:rPr lang="ko-KR" altLang="en-US" sz="1600"/>
              <a:t>연결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hlinkClick r:id="rId3"/>
              </a:rPr>
              <a:t>root@192.168.0.x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참고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sym typeface="Wingdings" panose="05000000000000000000" pitchFamily="2" charset="2"/>
              </a:rPr>
              <a:t>Dropbear</a:t>
            </a:r>
            <a:r>
              <a:rPr lang="en-US" altLang="ko-KR" sz="1600" dirty="0">
                <a:sym typeface="Wingdings" panose="05000000000000000000" pitchFamily="2" charset="2"/>
              </a:rPr>
              <a:t> binary </a:t>
            </a:r>
            <a:r>
              <a:rPr lang="ko-KR" altLang="en-US" sz="1600">
                <a:sym typeface="Wingdings" panose="05000000000000000000" pitchFamily="2" charset="2"/>
              </a:rPr>
              <a:t>설치 </a:t>
            </a:r>
            <a:r>
              <a:rPr lang="ko-KR" altLang="en-US" sz="1600" smtClean="0">
                <a:sym typeface="Wingdings" panose="05000000000000000000" pitchFamily="2" charset="2"/>
              </a:rPr>
              <a:t>이후에 재부팅 시 </a:t>
            </a:r>
            <a:r>
              <a:rPr lang="en-US" altLang="ko-KR" sz="1600" dirty="0">
                <a:sym typeface="Wingdings" panose="05000000000000000000" pitchFamily="2" charset="2"/>
              </a:rPr>
              <a:t>run_dropbear.sh</a:t>
            </a:r>
            <a:r>
              <a:rPr lang="ko-KR" altLang="en-US" sz="1600">
                <a:sym typeface="Wingdings" panose="05000000000000000000" pitchFamily="2" charset="2"/>
              </a:rPr>
              <a:t>만 실행시켜주면 </a:t>
            </a:r>
            <a:r>
              <a:rPr lang="ko-KR" altLang="en-US" sz="1600" smtClean="0">
                <a:sym typeface="Wingdings" panose="05000000000000000000" pitchFamily="2" charset="2"/>
              </a:rPr>
              <a:t>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+x run_dropbear.sh</a:t>
            </a:r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sh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run_dropbear.sh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SSH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53337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Troubleshooting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TV </a:t>
            </a:r>
            <a:r>
              <a:rPr lang="ko-KR" altLang="en-US" sz="1600" smtClean="0">
                <a:sym typeface="Wingdings" panose="05000000000000000000" pitchFamily="2" charset="2"/>
              </a:rPr>
              <a:t>재부팅 이후 </a:t>
            </a:r>
            <a:r>
              <a:rPr lang="en-US" altLang="ko-KR" sz="1600" dirty="0" smtClean="0">
                <a:sym typeface="Wingdings" panose="05000000000000000000" pitchFamily="2" charset="2"/>
              </a:rPr>
              <a:t>Host Identification</a:t>
            </a:r>
            <a:r>
              <a:rPr lang="ko-KR" altLang="en-US" sz="1600"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sym typeface="Wingdings" panose="05000000000000000000" pitchFamily="2" charset="2"/>
              </a:rPr>
              <a:t>정보가 바뀜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아래와 같은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ssh-keygen</a:t>
            </a:r>
            <a:r>
              <a:rPr lang="en-US" altLang="ko-KR" sz="1600" dirty="0" smtClean="0">
                <a:sym typeface="Wingdings" panose="05000000000000000000" pitchFamily="2" charset="2"/>
              </a:rPr>
              <a:t> command</a:t>
            </a:r>
            <a:r>
              <a:rPr lang="ko-KR" altLang="en-US" sz="1600" smtClean="0">
                <a:sym typeface="Wingdings" panose="05000000000000000000" pitchFamily="2" charset="2"/>
              </a:rPr>
              <a:t>를 입력하여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known_hosts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sym typeface="Wingdings" panose="05000000000000000000" pitchFamily="2" charset="2"/>
              </a:rPr>
              <a:t>정보를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updat</a:t>
            </a:r>
            <a:r>
              <a:rPr lang="ko-KR" altLang="en-US" sz="1600" smtClean="0">
                <a:sym typeface="Wingdings" panose="05000000000000000000" pitchFamily="2" charset="2"/>
              </a:rPr>
              <a:t>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smtClean="0">
                <a:sym typeface="Wingdings" panose="05000000000000000000" pitchFamily="2" charset="2"/>
              </a:rPr>
              <a:t>다시 </a:t>
            </a:r>
            <a:r>
              <a:rPr lang="en-US" altLang="ko-KR" sz="1600" dirty="0" smtClean="0">
                <a:sym typeface="Wingdings" panose="05000000000000000000" pitchFamily="2" charset="2"/>
              </a:rPr>
              <a:t>SSH </a:t>
            </a:r>
            <a:r>
              <a:rPr lang="ko-KR" altLang="en-US" sz="1600" smtClean="0">
                <a:sym typeface="Wingdings" panose="05000000000000000000" pitchFamily="2" charset="2"/>
              </a:rPr>
              <a:t>연결을 시도하면 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SSH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57" y="2364454"/>
            <a:ext cx="7006181" cy="35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0715" y="2972163"/>
            <a:ext cx="1563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Q&amp;A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13358" y="2871957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algn="ctr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Thank you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between TV and PC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Communication between TV and PC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07688" y="2233914"/>
            <a:ext cx="24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How to communicate?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7883" y="3510238"/>
            <a:ext cx="88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Communication between TV and PC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선 - 무료 상호 작용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61093" y="3309592"/>
            <a:ext cx="903368" cy="22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13133" y="2100519"/>
            <a:ext cx="24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 #1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Serial Communication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6714" y="2791594"/>
            <a:ext cx="6806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Serial Communication Concepts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2427" y="925495"/>
            <a:ext cx="7834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연속적으로 통신 채널이나 컴퓨터 버스를 거쳐 한 번에 하나의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단위로 데이터를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전송하는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과정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용어는 여러 개의 병렬 채널을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갖춘 링크를 통해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동시에 여러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병렬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대조되는 개념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적은 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신호선으로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연결이 가능하기 때문에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중계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장치의 비용이 억제되는 등의 장점이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357" y="3193708"/>
            <a:ext cx="3028950" cy="3238500"/>
          </a:xfrm>
          <a:prstGeom prst="rect">
            <a:avLst/>
          </a:prstGeom>
        </p:spPr>
      </p:pic>
      <p:pic>
        <p:nvPicPr>
          <p:cNvPr id="3074" name="Picture 2" descr="https://miro.medium.com/v2/resize:fit:425/1*jxjBb5eL1s3MSLlHEvJ5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06" y="3723737"/>
            <a:ext cx="40481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2427" y="925495"/>
            <a:ext cx="78345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직렬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통신에서 데이터가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지속적으로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전송되면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구별할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방법이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회로의 입장에서 수신된 데이터의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시간적으로 어디서부터 시작이고 끝인지를 알 필요가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전달하는 과정에서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데이터의 시간적 위치를 알리기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위해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신호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경우와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신호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없이 신호 자체에서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복원하는 방식으로 나눌 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방식 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신호와는 별도로 동기신호를 함께 보냄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비동기</a:t>
            </a:r>
            <a:r>
              <a:rPr lang="ko-KR" altLang="en-US" dirty="0" smtClean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신호만을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방식에 따라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찾아냄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 descr="https://miro.medium.com/v2/resize:fit:398/0*i8I5TKre8F-4eF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54" y="4284995"/>
            <a:ext cx="2914433" cy="206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v2/resize:fit:447/0*Q2WnccpMasAaIOl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870" y="4433660"/>
            <a:ext cx="3800804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69068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11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 descr="선 - 무료 상호 작용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0172" y="2778672"/>
            <a:ext cx="903368" cy="33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59351" y="4037394"/>
            <a:ext cx="16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RS-232 cable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07131" y="4360646"/>
            <a:ext cx="202291" cy="1832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281" y="4037394"/>
            <a:ext cx="9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37843</TotalTime>
  <Words>1333</Words>
  <Application>Microsoft Office PowerPoint</Application>
  <PresentationFormat>화면 슬라이드 쇼(4:3)</PresentationFormat>
  <Paragraphs>291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LG스마트체 Regular</vt:lpstr>
      <vt:lpstr>LG스마트체2.0 Bold</vt:lpstr>
      <vt:lpstr>LG스마트체2.0 Regular</vt:lpstr>
      <vt:lpstr>맑은 고딕</vt:lpstr>
      <vt:lpstr>Arial</vt:lpstr>
      <vt:lpstr>Calibri</vt:lpstr>
      <vt:lpstr>Calibri Light</vt:lpstr>
      <vt:lpstr>Wingdings</vt:lpstr>
      <vt:lpstr>Office 테마</vt:lpstr>
      <vt:lpstr>시스템 1강: TV 시스템 연결 이론과 실제</vt:lpstr>
      <vt:lpstr>PowerPoint 프레젠테이션</vt:lpstr>
      <vt:lpstr>Communication between TV and PC</vt:lpstr>
      <vt:lpstr>Communication between TV and PC</vt:lpstr>
      <vt:lpstr>Communication between TV and PC</vt:lpstr>
      <vt:lpstr>PowerPoint 프레젠테이션</vt:lpstr>
      <vt:lpstr>Serial Communication</vt:lpstr>
      <vt:lpstr>Serial Communication</vt:lpstr>
      <vt:lpstr>Serial Communication</vt:lpstr>
      <vt:lpstr>UART (Universal Asynchronous Receiver / Transmitter)</vt:lpstr>
      <vt:lpstr>RS-232</vt:lpstr>
      <vt:lpstr>RS-232 (Recommended Standard 232)</vt:lpstr>
      <vt:lpstr>Baud Rate</vt:lpstr>
      <vt:lpstr>PowerPoint 프레젠테이션</vt:lpstr>
      <vt:lpstr>Remote Communication</vt:lpstr>
      <vt:lpstr>Telnet</vt:lpstr>
      <vt:lpstr>SSH (Secure SHell)</vt:lpstr>
      <vt:lpstr>SSH (Secure SHell)</vt:lpstr>
      <vt:lpstr>PowerPoint 프레젠테이션</vt:lpstr>
      <vt:lpstr>(1) Local PC를 통한 Serial 연결</vt:lpstr>
      <vt:lpstr>(2) Virtual Box VM을 통한 Serial 연결</vt:lpstr>
      <vt:lpstr>(2) Virtual Box VM을 통한 Serial 연결</vt:lpstr>
      <vt:lpstr>(3) SSH 연결</vt:lpstr>
      <vt:lpstr>(3) SSH 연결</vt:lpstr>
      <vt:lpstr>(3) SSH 연결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최준호/책임연구원/TV멀티SoC플랫폼개발Project(juno.choi@lge.com)</dc:creator>
  <cp:lastModifiedBy>황인규/책임연구원/TV멀티SoC플랫폼개발Project(inkyu.hwang@lge.com)</cp:lastModifiedBy>
  <cp:revision>493</cp:revision>
  <dcterms:created xsi:type="dcterms:W3CDTF">2023-06-02T00:02:14Z</dcterms:created>
  <dcterms:modified xsi:type="dcterms:W3CDTF">2024-04-29T01:02:00Z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2024-04-29T01:02:00Z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b0417f83-549f-43da-9b1c-c68eea9f9507</vt:lpwstr>
  </property>
  <property fmtid="{D5CDD505-2E9C-101B-9397-08002B2CF9AE}" pid="8" name="MSIP_Label_cc6ed9fc-fefc-4a0c-a6d6-10cf236c0d4f_ContentBits">
    <vt:lpwstr>1</vt:lpwstr>
  </property>
</Properties>
</file>