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1" Type="http://schemas.openxmlformats.org/officeDocument/2006/relationships/image" Target="../media/image11.png"/><Relationship Id="rId10" Type="http://schemas.openxmlformats.org/officeDocument/2006/relationships/image" Target="../media/image8.png"/><Relationship Id="rId9" Type="http://schemas.openxmlformats.org/officeDocument/2006/relationships/image" Target="../media/image16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Bison Invaders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Presented by: The Golden Oreo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300" y="-1225"/>
            <a:ext cx="2571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1796950" y="4605150"/>
            <a:ext cx="8839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JONATHAN LI      |      YUXUAN HUANG      |     JOSEPH ELVIN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4-27 at 9.27.46 PM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950" y="80324"/>
            <a:ext cx="6198948" cy="48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seScreen.png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525" y="150449"/>
            <a:ext cx="6456800" cy="484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CRC Cards(First iteration)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0" cy="2455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CRC Cards(Second Iteration)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3" cy="3172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CRC(Third Iteration)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0" cy="3473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541950" y="254422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UML Diagram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75" y="999400"/>
            <a:ext cx="5400725" cy="39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541950" y="254422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UML Diagram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362" y="1093222"/>
            <a:ext cx="6411264" cy="3745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541950" y="254422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UML Diagram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950" y="1093222"/>
            <a:ext cx="6812088" cy="3745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541950" y="254422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UML Diagram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525" y="1093222"/>
            <a:ext cx="5756940" cy="3745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541950" y="254422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UML Diagram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400" y="1093222"/>
            <a:ext cx="7313204" cy="3745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511875" y="290597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 Division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39450" y="1149375"/>
            <a:ext cx="8764200" cy="3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Yuxuan Huang (Project Owner)</a:t>
            </a:r>
          </a:p>
          <a:p>
            <a:pPr indent="-228600" lvl="1" marL="914400" rtl="0">
              <a:spcBef>
                <a:spcPts val="0"/>
              </a:spcBef>
              <a:buClr>
                <a:schemeClr val="lt1"/>
              </a:buClr>
              <a:buChar char="○"/>
            </a:pPr>
            <a:r>
              <a:rPr lang="en">
                <a:solidFill>
                  <a:schemeClr val="lt1"/>
                </a:solidFill>
              </a:rPr>
              <a:t>Main game framework</a:t>
            </a:r>
          </a:p>
          <a:p>
            <a:pPr indent="-228600" lvl="2" marL="1371600" rtl="0">
              <a:spcBef>
                <a:spcPts val="0"/>
              </a:spcBef>
              <a:buClr>
                <a:schemeClr val="lt1"/>
              </a:buClr>
              <a:buChar char="■"/>
            </a:pPr>
            <a:r>
              <a:rPr lang="en">
                <a:solidFill>
                  <a:schemeClr val="lt1"/>
                </a:solidFill>
              </a:rPr>
              <a:t>control, view, mode</a:t>
            </a:r>
          </a:p>
          <a:p>
            <a:pPr indent="-228600" lvl="1" marL="914400" rtl="0">
              <a:spcBef>
                <a:spcPts val="0"/>
              </a:spcBef>
              <a:buClr>
                <a:schemeClr val="lt1"/>
              </a:buClr>
              <a:buChar char="○"/>
            </a:pPr>
            <a:r>
              <a:rPr lang="en">
                <a:solidFill>
                  <a:schemeClr val="lt1"/>
                </a:solidFill>
              </a:rPr>
              <a:t>Team management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Jonathan Li (Scrum Master)</a:t>
            </a:r>
          </a:p>
          <a:p>
            <a:pPr indent="-228600" lvl="1" marL="914400" rtl="0">
              <a:spcBef>
                <a:spcPts val="0"/>
              </a:spcBef>
              <a:buClr>
                <a:schemeClr val="lt1"/>
              </a:buClr>
              <a:buChar char="○"/>
            </a:pPr>
            <a:r>
              <a:rPr lang="en">
                <a:solidFill>
                  <a:schemeClr val="lt1"/>
                </a:solidFill>
              </a:rPr>
              <a:t>Graphics, Scrum, Readjustments to Game 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Joe Elvin (Developer)</a:t>
            </a:r>
          </a:p>
          <a:p>
            <a:pPr indent="-228600" lvl="1" marL="914400" rtl="0">
              <a:spcBef>
                <a:spcPts val="0"/>
              </a:spcBef>
              <a:buClr>
                <a:schemeClr val="lt1"/>
              </a:buClr>
              <a:buChar char="○"/>
            </a:pPr>
            <a:r>
              <a:rPr lang="en">
                <a:solidFill>
                  <a:schemeClr val="lt1"/>
                </a:solidFill>
              </a:rPr>
              <a:t>UML + associated classes</a:t>
            </a:r>
          </a:p>
          <a:p>
            <a:pPr indent="-228600" lvl="1" marL="914400" rtl="0">
              <a:spcBef>
                <a:spcPts val="0"/>
              </a:spcBef>
              <a:buClr>
                <a:schemeClr val="lt1"/>
              </a:buClr>
              <a:buChar char="○"/>
            </a:pPr>
            <a:r>
              <a:rPr lang="en">
                <a:solidFill>
                  <a:schemeClr val="lt1"/>
                </a:solidFill>
              </a:rPr>
              <a:t>Graphics</a:t>
            </a:r>
          </a:p>
          <a:p>
            <a:pPr indent="-228600" lvl="1" marL="914400" rtl="0">
              <a:spcBef>
                <a:spcPts val="0"/>
              </a:spcBef>
              <a:buClr>
                <a:schemeClr val="lt1"/>
              </a:buClr>
              <a:buChar char="○"/>
            </a:pPr>
            <a:r>
              <a:rPr lang="en">
                <a:solidFill>
                  <a:schemeClr val="lt1"/>
                </a:solidFill>
              </a:rPr>
              <a:t>Documentation + Unit testing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541950" y="254422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UML Diagram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262" y="1093222"/>
            <a:ext cx="2383485" cy="3745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96950" y="1826722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Framework Design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050" y="67712"/>
            <a:ext cx="6089109" cy="500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Implementation: The SCRUM Process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60950" y="231122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TaskBoard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462075" y="924125"/>
            <a:ext cx="2140200" cy="39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Implement the proper physics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Have a Start Menu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Wave Progression Bar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Fireable weapons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Changing Weapons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Pause Games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Wave Difficulty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Protagonist 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Enenmy 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Move Methods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Defendable Castle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Collision Accountabillity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Main Game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3283075" y="887650"/>
            <a:ext cx="2334600" cy="40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Two Game Modes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Add Game Audio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Deaths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GUI seamlessness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Movement on GUI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Buttons for Story Mode,, Exit, Endless Mode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HP Bars that Change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Enemies Drop Weapons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Different Travel Patterns of Enemies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Slightly Varying Background GUI as game Progresses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Ending Graphics for Beating Game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Credits to Authors / Creators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Different Attack Rates and Damage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Potential Animation for Dead Enemies(Sizzle and a Pop)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Using key presses to Move the Player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Ability to Change the Appearance??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Win Screen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Lose Screen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Edge Conditions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561625" y="364872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352625" y="839000"/>
            <a:ext cx="8195700" cy="39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Sprint 1: Creating Entities, Buildings, Weapons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Sprint 2: Framework for Game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Sprint 3: Functionality and Cases like Intersection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Sprint 4: Trying to Add more Functionality, Fixing Mistakes, aesthetics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60950" y="181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Burndown Chart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501125" y="1016175"/>
            <a:ext cx="61596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Estimated Time: 52 Hours, Actual: 53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497375" y="1516350"/>
            <a:ext cx="2353500" cy="28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Blue is Estimated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Red Is Actual Time Left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Yellow is number of tasks left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-"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9" name="Shape 24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700" y="1516350"/>
            <a:ext cx="4286250" cy="2650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460950" y="44189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Strengths and Weaknesses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376050" y="1067525"/>
            <a:ext cx="8358300" cy="3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Strengths: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800">
                <a:solidFill>
                  <a:srgbClr val="FFFFFF"/>
                </a:solidFill>
              </a:rPr>
              <a:t>Nicely breakdown the project into small achievable goals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800">
                <a:solidFill>
                  <a:srgbClr val="FFFFFF"/>
                </a:solidFill>
              </a:rPr>
              <a:t>Following Design Conventions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Weak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800">
                <a:solidFill>
                  <a:srgbClr val="FFFFFF"/>
                </a:solidFill>
              </a:rPr>
              <a:t>Implementation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800">
                <a:solidFill>
                  <a:srgbClr val="FFFFFF"/>
                </a:solidFill>
              </a:rPr>
              <a:t>Organization in Design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For the Future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800">
                <a:solidFill>
                  <a:srgbClr val="FFFFFF"/>
                </a:solidFill>
              </a:rPr>
              <a:t>More team meetings earlier on, it’s better to be cohesive in the beginning and moving to do own components than the other way around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521475" y="313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Improvements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461425" y="1072125"/>
            <a:ext cx="8222100" cy="3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2400">
                <a:solidFill>
                  <a:srgbClr val="FFFFFF"/>
                </a:solidFill>
              </a:rPr>
              <a:t>Enable “Animation” of the moving objects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2400">
                <a:solidFill>
                  <a:srgbClr val="FFFFFF"/>
                </a:solidFill>
              </a:rPr>
              <a:t>Sound effect and BGM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2400">
                <a:solidFill>
                  <a:srgbClr val="FFFFFF"/>
                </a:solidFill>
              </a:rPr>
              <a:t>Weapon Upgrade mechanism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2400">
                <a:solidFill>
                  <a:srgbClr val="FFFFFF"/>
                </a:solidFill>
              </a:rPr>
              <a:t>Better “Story” for story mode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2400">
                <a:solidFill>
                  <a:srgbClr val="FFFFFF"/>
                </a:solidFill>
              </a:rPr>
              <a:t>Large teams are harder to work with, we should have had a divergent trajectory rather than converging and then diverging.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 for listening….now the demonstration!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125" y="2826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Why?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76450" y="1025800"/>
            <a:ext cx="8599200" cy="3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Inspiration on two games, </a:t>
            </a:r>
            <a:r>
              <a:rPr i="1" lang="en">
                <a:solidFill>
                  <a:srgbClr val="FFFFFF"/>
                </a:solidFill>
              </a:rPr>
              <a:t>Balloon in a Wasteland</a:t>
            </a:r>
            <a:r>
              <a:rPr lang="en">
                <a:solidFill>
                  <a:srgbClr val="FFFFFF"/>
                </a:solidFill>
              </a:rPr>
              <a:t> and the classic </a:t>
            </a:r>
            <a:r>
              <a:rPr i="1" lang="en">
                <a:solidFill>
                  <a:srgbClr val="FFFFFF"/>
                </a:solidFill>
              </a:rPr>
              <a:t>Space Invaders</a:t>
            </a:r>
            <a:r>
              <a:rPr lang="en">
                <a:solidFill>
                  <a:srgbClr val="FFFFFF"/>
                </a:solidFill>
              </a:rPr>
              <a:t> with a Bucky the Bison themed twist.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25" y="1908093"/>
            <a:ext cx="3603274" cy="179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0537" y="1992975"/>
            <a:ext cx="20669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16225" y="173522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Objects(Not OOP!) and Entities</a:t>
            </a:r>
          </a:p>
        </p:txBody>
      </p:sp>
      <p:pic>
        <p:nvPicPr>
          <p:cNvPr descr="Troll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4800" y="1338623"/>
            <a:ext cx="842375" cy="95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647475" y="989425"/>
            <a:ext cx="5783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Used Gimp to Build 16-Bit Player, Enemies, Castle, and Weapons</a:t>
            </a:r>
          </a:p>
        </p:txBody>
      </p:sp>
      <p:pic>
        <p:nvPicPr>
          <p:cNvPr descr="Tomato.png"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900" y="1476450"/>
            <a:ext cx="676950" cy="676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end.png"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5825" y="2725037"/>
            <a:ext cx="676949" cy="13202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ttle.png" id="112" name="Shape 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0612" y="1826050"/>
            <a:ext cx="1753675" cy="1753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rc.png" id="113" name="Shape 1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10050" y="2364425"/>
            <a:ext cx="716224" cy="179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000" y="3019175"/>
            <a:ext cx="1010625" cy="2021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stle.png" id="115" name="Shape 1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56231" y="962456"/>
            <a:ext cx="2617249" cy="2617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injaStar.png" id="116" name="Shape 1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82850" y="1826050"/>
            <a:ext cx="2200875" cy="2200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ingShot.png" id="117" name="Shape 1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55200" y="1476450"/>
            <a:ext cx="1320275" cy="13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91375" y="38919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Stories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00" y="1128075"/>
            <a:ext cx="4742410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91375" y="32839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Interface 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64775" y="1118675"/>
            <a:ext cx="84387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2400">
                <a:solidFill>
                  <a:srgbClr val="FFFFFF"/>
                </a:solidFill>
              </a:rPr>
              <a:t>All entities(players, enemies, etc…) were png files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2400">
                <a:solidFill>
                  <a:srgbClr val="FFFFFF"/>
                </a:solidFill>
              </a:rPr>
              <a:t>4 PNG Images that served as screen overlays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2400">
                <a:solidFill>
                  <a:srgbClr val="FFFFFF"/>
                </a:solidFill>
              </a:rPr>
              <a:t>Start Menu 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2400">
                <a:solidFill>
                  <a:srgbClr val="FFFFFF"/>
                </a:solidFill>
              </a:rPr>
              <a:t>Play Screen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2400">
                <a:solidFill>
                  <a:srgbClr val="FFFFFF"/>
                </a:solidFill>
              </a:rPr>
              <a:t>Winning Screen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2400">
                <a:solidFill>
                  <a:srgbClr val="FFFFFF"/>
                </a:solidFill>
              </a:rPr>
              <a:t>Losing Screen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2400">
                <a:solidFill>
                  <a:srgbClr val="FFFFFF"/>
                </a:solidFill>
              </a:rPr>
              <a:t>The entities are juxtaposed on top of the screens. </a:t>
            </a:r>
          </a:p>
          <a:p>
            <a:pPr indent="-381000" lvl="0" marL="45720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2400">
                <a:solidFill>
                  <a:srgbClr val="FFFFFF"/>
                </a:solidFill>
              </a:rPr>
              <a:t>Used a .gif file for the retro game font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4-27 at 9.27.23 PM.pn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825" y="0"/>
            <a:ext cx="6687523" cy="52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4-27 at 9.27.32 PM.pn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375" y="0"/>
            <a:ext cx="6450288" cy="50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4-27 at 9.53.31 PM.pn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675" y="146611"/>
            <a:ext cx="6158223" cy="485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