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2" r:id="rId5"/>
    <p:sldId id="259" r:id="rId6"/>
    <p:sldId id="260" r:id="rId7"/>
    <p:sldId id="263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8A713-977A-49F0-A93B-1BC8F69ADA4C}" v="115" dt="2021-02-16T01:18:06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125" d="100"/>
          <a:sy n="125" d="100"/>
        </p:scale>
        <p:origin x="9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영섭" userId="727d6dfb-9827-4d7d-8456-52a3bf1ad9a8" providerId="ADAL" clId="{CCC8A713-977A-49F0-A93B-1BC8F69ADA4C}"/>
    <pc:docChg chg="undo custSel addSld delSld modSld">
      <pc:chgData name="이영섭" userId="727d6dfb-9827-4d7d-8456-52a3bf1ad9a8" providerId="ADAL" clId="{CCC8A713-977A-49F0-A93B-1BC8F69ADA4C}" dt="2021-02-16T01:23:26.538" v="2425" actId="20577"/>
      <pc:docMkLst>
        <pc:docMk/>
      </pc:docMkLst>
      <pc:sldChg chg="delSp modSp mod delAnim">
        <pc:chgData name="이영섭" userId="727d6dfb-9827-4d7d-8456-52a3bf1ad9a8" providerId="ADAL" clId="{CCC8A713-977A-49F0-A93B-1BC8F69ADA4C}" dt="2021-02-16T01:04:14.630" v="1952" actId="27636"/>
        <pc:sldMkLst>
          <pc:docMk/>
          <pc:sldMk cId="3663359422" sldId="257"/>
        </pc:sldMkLst>
        <pc:spChg chg="mod">
          <ac:chgData name="이영섭" userId="727d6dfb-9827-4d7d-8456-52a3bf1ad9a8" providerId="ADAL" clId="{CCC8A713-977A-49F0-A93B-1BC8F69ADA4C}" dt="2021-02-16T01:04:14.630" v="1952" actId="27636"/>
          <ac:spMkLst>
            <pc:docMk/>
            <pc:sldMk cId="3663359422" sldId="257"/>
            <ac:spMk id="3" creationId="{D34288EB-A134-47CC-81B2-CED4DB46814E}"/>
          </ac:spMkLst>
        </pc:spChg>
        <pc:picChg chg="del">
          <ac:chgData name="이영섭" userId="727d6dfb-9827-4d7d-8456-52a3bf1ad9a8" providerId="ADAL" clId="{CCC8A713-977A-49F0-A93B-1BC8F69ADA4C}" dt="2021-02-16T00:37:53.794" v="13" actId="21"/>
          <ac:picMkLst>
            <pc:docMk/>
            <pc:sldMk cId="3663359422" sldId="257"/>
            <ac:picMk id="7" creationId="{CF1A1A5C-AA1C-47C2-80EE-DB2077BCD325}"/>
          </ac:picMkLst>
        </pc:picChg>
      </pc:sldChg>
      <pc:sldChg chg="modSp mod">
        <pc:chgData name="이영섭" userId="727d6dfb-9827-4d7d-8456-52a3bf1ad9a8" providerId="ADAL" clId="{CCC8A713-977A-49F0-A93B-1BC8F69ADA4C}" dt="2021-02-16T01:08:28.955" v="2307"/>
        <pc:sldMkLst>
          <pc:docMk/>
          <pc:sldMk cId="1896292332" sldId="259"/>
        </pc:sldMkLst>
        <pc:spChg chg="mod">
          <ac:chgData name="이영섭" userId="727d6dfb-9827-4d7d-8456-52a3bf1ad9a8" providerId="ADAL" clId="{CCC8A713-977A-49F0-A93B-1BC8F69ADA4C}" dt="2021-02-16T01:08:28.955" v="2307"/>
          <ac:spMkLst>
            <pc:docMk/>
            <pc:sldMk cId="1896292332" sldId="259"/>
            <ac:spMk id="3" creationId="{74494431-95B1-47BD-871E-8E998FC63734}"/>
          </ac:spMkLst>
        </pc:spChg>
      </pc:sldChg>
      <pc:sldChg chg="delSp modSp mod">
        <pc:chgData name="이영섭" userId="727d6dfb-9827-4d7d-8456-52a3bf1ad9a8" providerId="ADAL" clId="{CCC8A713-977A-49F0-A93B-1BC8F69ADA4C}" dt="2021-02-16T00:44:38.386" v="754" actId="20577"/>
        <pc:sldMkLst>
          <pc:docMk/>
          <pc:sldMk cId="1129579750" sldId="260"/>
        </pc:sldMkLst>
        <pc:spChg chg="mod">
          <ac:chgData name="이영섭" userId="727d6dfb-9827-4d7d-8456-52a3bf1ad9a8" providerId="ADAL" clId="{CCC8A713-977A-49F0-A93B-1BC8F69ADA4C}" dt="2021-02-16T00:44:38.386" v="754" actId="20577"/>
          <ac:spMkLst>
            <pc:docMk/>
            <pc:sldMk cId="1129579750" sldId="260"/>
            <ac:spMk id="3" creationId="{F3BC3C72-58BA-491D-8C05-BF12714E1CEB}"/>
          </ac:spMkLst>
        </pc:spChg>
        <pc:picChg chg="mod">
          <ac:chgData name="이영섭" userId="727d6dfb-9827-4d7d-8456-52a3bf1ad9a8" providerId="ADAL" clId="{CCC8A713-977A-49F0-A93B-1BC8F69ADA4C}" dt="2021-02-16T00:42:47.535" v="645" actId="1076"/>
          <ac:picMkLst>
            <pc:docMk/>
            <pc:sldMk cId="1129579750" sldId="260"/>
            <ac:picMk id="8" creationId="{03A4D401-AFE9-4DDB-A816-DBD9BB52F5EF}"/>
          </ac:picMkLst>
        </pc:picChg>
        <pc:picChg chg="mod">
          <ac:chgData name="이영섭" userId="727d6dfb-9827-4d7d-8456-52a3bf1ad9a8" providerId="ADAL" clId="{CCC8A713-977A-49F0-A93B-1BC8F69ADA4C}" dt="2021-02-16T00:42:49.758" v="646" actId="1076"/>
          <ac:picMkLst>
            <pc:docMk/>
            <pc:sldMk cId="1129579750" sldId="260"/>
            <ac:picMk id="10" creationId="{E427C25E-74EA-4EEE-8418-BF4F9E1F667F}"/>
          </ac:picMkLst>
        </pc:picChg>
        <pc:picChg chg="del">
          <ac:chgData name="이영섭" userId="727d6dfb-9827-4d7d-8456-52a3bf1ad9a8" providerId="ADAL" clId="{CCC8A713-977A-49F0-A93B-1BC8F69ADA4C}" dt="2021-02-16T00:42:35.848" v="641" actId="21"/>
          <ac:picMkLst>
            <pc:docMk/>
            <pc:sldMk cId="1129579750" sldId="260"/>
            <ac:picMk id="12" creationId="{9E85A536-7366-4EDD-A1A6-CFB0B74DAA36}"/>
          </ac:picMkLst>
        </pc:picChg>
      </pc:sldChg>
      <pc:sldChg chg="modSp mod">
        <pc:chgData name="이영섭" userId="727d6dfb-9827-4d7d-8456-52a3bf1ad9a8" providerId="ADAL" clId="{CCC8A713-977A-49F0-A93B-1BC8F69ADA4C}" dt="2021-02-16T01:23:26.538" v="2425" actId="20577"/>
        <pc:sldMkLst>
          <pc:docMk/>
          <pc:sldMk cId="4260638877" sldId="261"/>
        </pc:sldMkLst>
        <pc:spChg chg="mod">
          <ac:chgData name="이영섭" userId="727d6dfb-9827-4d7d-8456-52a3bf1ad9a8" providerId="ADAL" clId="{CCC8A713-977A-49F0-A93B-1BC8F69ADA4C}" dt="2021-02-16T00:30:40.568" v="9" actId="1076"/>
          <ac:spMkLst>
            <pc:docMk/>
            <pc:sldMk cId="4260638877" sldId="261"/>
            <ac:spMk id="2" creationId="{0351568A-154D-4049-9366-281DE1249251}"/>
          </ac:spMkLst>
        </pc:spChg>
        <pc:spChg chg="mod">
          <ac:chgData name="이영섭" userId="727d6dfb-9827-4d7d-8456-52a3bf1ad9a8" providerId="ADAL" clId="{CCC8A713-977A-49F0-A93B-1BC8F69ADA4C}" dt="2021-02-16T01:23:26.538" v="2425" actId="20577"/>
          <ac:spMkLst>
            <pc:docMk/>
            <pc:sldMk cId="4260638877" sldId="261"/>
            <ac:spMk id="3" creationId="{71D81459-48DB-4C6D-9660-46F38013CDAF}"/>
          </ac:spMkLst>
        </pc:spChg>
      </pc:sldChg>
      <pc:sldChg chg="addSp delSp modSp new mod modAnim">
        <pc:chgData name="이영섭" userId="727d6dfb-9827-4d7d-8456-52a3bf1ad9a8" providerId="ADAL" clId="{CCC8A713-977A-49F0-A93B-1BC8F69ADA4C}" dt="2021-02-16T01:06:55.006" v="2192" actId="1076"/>
        <pc:sldMkLst>
          <pc:docMk/>
          <pc:sldMk cId="2860118953" sldId="262"/>
        </pc:sldMkLst>
        <pc:spChg chg="del">
          <ac:chgData name="이영섭" userId="727d6dfb-9827-4d7d-8456-52a3bf1ad9a8" providerId="ADAL" clId="{CCC8A713-977A-49F0-A93B-1BC8F69ADA4C}" dt="2021-02-16T00:38:05.224" v="21" actId="478"/>
          <ac:spMkLst>
            <pc:docMk/>
            <pc:sldMk cId="2860118953" sldId="262"/>
            <ac:spMk id="2" creationId="{14138FB3-B9BF-4E75-B76D-0CA12B61258D}"/>
          </ac:spMkLst>
        </pc:spChg>
        <pc:spChg chg="del">
          <ac:chgData name="이영섭" userId="727d6dfb-9827-4d7d-8456-52a3bf1ad9a8" providerId="ADAL" clId="{CCC8A713-977A-49F0-A93B-1BC8F69ADA4C}" dt="2021-02-16T00:38:00.421" v="14"/>
          <ac:spMkLst>
            <pc:docMk/>
            <pc:sldMk cId="2860118953" sldId="262"/>
            <ac:spMk id="3" creationId="{2152DEE3-71A8-4A0E-BD99-23295AE4F723}"/>
          </ac:spMkLst>
        </pc:spChg>
        <pc:spChg chg="add mod">
          <ac:chgData name="이영섭" userId="727d6dfb-9827-4d7d-8456-52a3bf1ad9a8" providerId="ADAL" clId="{CCC8A713-977A-49F0-A93B-1BC8F69ADA4C}" dt="2021-02-16T01:06:16.032" v="2100" actId="20577"/>
          <ac:spMkLst>
            <pc:docMk/>
            <pc:sldMk cId="2860118953" sldId="262"/>
            <ac:spMk id="5" creationId="{0E5C66AB-7979-4A48-B449-7C9828EA3B16}"/>
          </ac:spMkLst>
        </pc:spChg>
        <pc:spChg chg="add mod">
          <ac:chgData name="이영섭" userId="727d6dfb-9827-4d7d-8456-52a3bf1ad9a8" providerId="ADAL" clId="{CCC8A713-977A-49F0-A93B-1BC8F69ADA4C}" dt="2021-02-16T01:06:55.006" v="2192" actId="1076"/>
          <ac:spMkLst>
            <pc:docMk/>
            <pc:sldMk cId="2860118953" sldId="262"/>
            <ac:spMk id="6" creationId="{89CABF62-BEC7-4D6E-A6A7-F0BDCCAD6522}"/>
          </ac:spMkLst>
        </pc:spChg>
        <pc:picChg chg="add mod">
          <ac:chgData name="이영섭" userId="727d6dfb-9827-4d7d-8456-52a3bf1ad9a8" providerId="ADAL" clId="{CCC8A713-977A-49F0-A93B-1BC8F69ADA4C}" dt="2021-02-16T00:38:03.712" v="20" actId="1076"/>
          <ac:picMkLst>
            <pc:docMk/>
            <pc:sldMk cId="2860118953" sldId="262"/>
            <ac:picMk id="4" creationId="{4761A35A-756A-4403-A785-33455D74F7D8}"/>
          </ac:picMkLst>
        </pc:picChg>
        <pc:picChg chg="add mod">
          <ac:chgData name="이영섭" userId="727d6dfb-9827-4d7d-8456-52a3bf1ad9a8" providerId="ADAL" clId="{CCC8A713-977A-49F0-A93B-1BC8F69ADA4C}" dt="2021-02-16T01:05:32.273" v="1954" actId="1076"/>
          <ac:picMkLst>
            <pc:docMk/>
            <pc:sldMk cId="2860118953" sldId="262"/>
            <ac:picMk id="1026" creationId="{9ADD08B7-DE44-4073-89C7-43259E2A8119}"/>
          </ac:picMkLst>
        </pc:picChg>
      </pc:sldChg>
      <pc:sldChg chg="addSp delSp modSp new mod">
        <pc:chgData name="이영섭" userId="727d6dfb-9827-4d7d-8456-52a3bf1ad9a8" providerId="ADAL" clId="{CCC8A713-977A-49F0-A93B-1BC8F69ADA4C}" dt="2021-02-16T00:44:25.394" v="748" actId="478"/>
        <pc:sldMkLst>
          <pc:docMk/>
          <pc:sldMk cId="3698468282" sldId="263"/>
        </pc:sldMkLst>
        <pc:spChg chg="del">
          <ac:chgData name="이영섭" userId="727d6dfb-9827-4d7d-8456-52a3bf1ad9a8" providerId="ADAL" clId="{CCC8A713-977A-49F0-A93B-1BC8F69ADA4C}" dt="2021-02-16T00:44:25.394" v="748" actId="478"/>
          <ac:spMkLst>
            <pc:docMk/>
            <pc:sldMk cId="3698468282" sldId="263"/>
            <ac:spMk id="2" creationId="{643D98EB-A0DA-4E3A-82E9-48432BB72F8F}"/>
          </ac:spMkLst>
        </pc:spChg>
        <pc:picChg chg="add mod">
          <ac:chgData name="이영섭" userId="727d6dfb-9827-4d7d-8456-52a3bf1ad9a8" providerId="ADAL" clId="{CCC8A713-977A-49F0-A93B-1BC8F69ADA4C}" dt="2021-02-16T00:42:43.069" v="644" actId="1076"/>
          <ac:picMkLst>
            <pc:docMk/>
            <pc:sldMk cId="3698468282" sldId="263"/>
            <ac:picMk id="4" creationId="{473ADB78-F103-4A94-A422-D4E4F2FAD3AD}"/>
          </ac:picMkLst>
        </pc:picChg>
      </pc:sldChg>
      <pc:sldChg chg="modSp new del mod">
        <pc:chgData name="이영섭" userId="727d6dfb-9827-4d7d-8456-52a3bf1ad9a8" providerId="ADAL" clId="{CCC8A713-977A-49F0-A93B-1BC8F69ADA4C}" dt="2021-02-16T00:49:43.434" v="995" actId="47"/>
        <pc:sldMkLst>
          <pc:docMk/>
          <pc:sldMk cId="2208837830" sldId="264"/>
        </pc:sldMkLst>
        <pc:spChg chg="mod">
          <ac:chgData name="이영섭" userId="727d6dfb-9827-4d7d-8456-52a3bf1ad9a8" providerId="ADAL" clId="{CCC8A713-977A-49F0-A93B-1BC8F69ADA4C}" dt="2021-02-16T00:48:06.920" v="897" actId="20577"/>
          <ac:spMkLst>
            <pc:docMk/>
            <pc:sldMk cId="2208837830" sldId="264"/>
            <ac:spMk id="3" creationId="{65FF20B7-0575-4171-8170-5B0722C6616F}"/>
          </ac:spMkLst>
        </pc:spChg>
      </pc:sldChg>
      <pc:sldChg chg="modSp add mod">
        <pc:chgData name="이영섭" userId="727d6dfb-9827-4d7d-8456-52a3bf1ad9a8" providerId="ADAL" clId="{CCC8A713-977A-49F0-A93B-1BC8F69ADA4C}" dt="2021-02-16T01:13:15.891" v="2415" actId="20577"/>
        <pc:sldMkLst>
          <pc:docMk/>
          <pc:sldMk cId="82888186" sldId="265"/>
        </pc:sldMkLst>
        <pc:spChg chg="mod">
          <ac:chgData name="이영섭" userId="727d6dfb-9827-4d7d-8456-52a3bf1ad9a8" providerId="ADAL" clId="{CCC8A713-977A-49F0-A93B-1BC8F69ADA4C}" dt="2021-02-16T01:13:15.891" v="2415" actId="20577"/>
          <ac:spMkLst>
            <pc:docMk/>
            <pc:sldMk cId="82888186" sldId="265"/>
            <ac:spMk id="3" creationId="{71D81459-48DB-4C6D-9660-46F38013CDAF}"/>
          </ac:spMkLst>
        </pc:spChg>
      </pc:sldChg>
      <pc:sldChg chg="modSp new mod">
        <pc:chgData name="이영섭" userId="727d6dfb-9827-4d7d-8456-52a3bf1ad9a8" providerId="ADAL" clId="{CCC8A713-977A-49F0-A93B-1BC8F69ADA4C}" dt="2021-02-16T01:01:09.376" v="1908" actId="20577"/>
        <pc:sldMkLst>
          <pc:docMk/>
          <pc:sldMk cId="1793471869" sldId="266"/>
        </pc:sldMkLst>
        <pc:spChg chg="mod">
          <ac:chgData name="이영섭" userId="727d6dfb-9827-4d7d-8456-52a3bf1ad9a8" providerId="ADAL" clId="{CCC8A713-977A-49F0-A93B-1BC8F69ADA4C}" dt="2021-02-16T00:55:27.715" v="1402" actId="207"/>
          <ac:spMkLst>
            <pc:docMk/>
            <pc:sldMk cId="1793471869" sldId="266"/>
            <ac:spMk id="2" creationId="{4558A04F-F7B7-407E-85AE-DB988919F902}"/>
          </ac:spMkLst>
        </pc:spChg>
        <pc:spChg chg="mod">
          <ac:chgData name="이영섭" userId="727d6dfb-9827-4d7d-8456-52a3bf1ad9a8" providerId="ADAL" clId="{CCC8A713-977A-49F0-A93B-1BC8F69ADA4C}" dt="2021-02-16T01:01:09.376" v="1908" actId="20577"/>
          <ac:spMkLst>
            <pc:docMk/>
            <pc:sldMk cId="1793471869" sldId="266"/>
            <ac:spMk id="3" creationId="{D5F8D3D7-DC4D-40DA-8160-53911A8524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6696-4427-42E1-8F9C-16286CBA5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7FC2-8264-4BDE-AFA7-E5E389D3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DB3C8-F9B7-43E7-BA99-31E5DC65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9BB3-3C73-4F3B-AD78-571025EC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F172-1FB7-4DB6-BABB-31895F8E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D34F-9F79-4D45-A2AF-B6FC201E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28CF6-9FC5-454D-8B76-EFA53E2E4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D554-8C2A-49D4-8001-2ADA16E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7014-6090-4C4F-8308-6B41E9B3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19886-2320-4F36-AA55-D391D50A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1AAC4-85D1-484D-ADC8-92350C521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725C-2A02-46B6-BA5A-3D01C33E9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BDE5-CDAF-436A-9774-E5947132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9532-05F5-40F4-AF72-E4272228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DBC07-7B47-4E36-868C-8EA5137C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7E47-75E5-41BA-BD5D-88182153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8B94-7C5A-417C-A688-48D09112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A2952-5F3A-4EA1-A071-6EA4FD70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3617-9C2F-4C74-BBB3-FD8F72B4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6B5E-D3A6-4787-9BAD-C469FB46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3BA5-6676-483C-8D00-021844A0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D5EA-81DD-4160-99EA-C773169F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C5248-56E5-4949-AEA2-8AF8BF90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316A-DC31-4430-94E0-A1E51B88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8B8D-C739-4AB4-97AD-D10F9EF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59B7-A44D-4621-861A-59FDEA48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5749-B78E-4F74-BF32-2C657AA61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D58D6-AB79-4481-BBE3-BA6A6B2EB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B8CE0-7A77-4F61-931D-FC208F97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AD4C2-92EE-4B93-866B-215BE059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71CEB-FF08-49EC-AEBC-AC8B54C9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C4FD-3C19-4538-AC8E-9195820C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4FCAD-3A6E-470A-8A1C-B0B5FEB5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BB3A7-4BFA-45EE-A98A-3991BFC03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D7DE7-60A0-4DD2-BDBF-21632DF9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DD7FF-0E59-4E0C-BEAE-DDF06B083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1CA4E-DE36-49FB-BFFD-165483EE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4E84E-C47E-4C0A-BAA3-00DD7A2B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2506E-1017-4F86-BB03-B91D85B1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0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131A-E8D6-4D36-8E48-8B250A8E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4CA4D-F5FE-4B34-9862-71C86828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BB58D-2922-47C8-85D3-743E0DBF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0B732-4C20-4141-84B9-C6EF9123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3AAB4-6020-434A-B897-C974708D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ABAF4-941E-41FA-9D6D-998EE666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830CA-6E9C-4E84-812E-6FA92320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4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D6ED-9079-4A18-82CC-345A2A5E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B865-DAA6-4B52-B8FC-A992A495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13E9C-2EE0-4BDA-B248-235AA9035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71A31-FE8F-43B2-92CC-353A7C08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2CFB-7DA3-4489-9EF8-FDC6E89D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9011-CAE9-4FD6-AC5E-09FD35CF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FDC7-CF68-4FAA-85F8-4AC7EC4C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2D03-CE68-4FF8-8209-C7E016FC2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B55E-F78E-4C4E-ADB2-792EDFE24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5E56F-AEED-471F-8DE7-289CEA13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D5D1C-2194-49FC-AE9E-C7A72965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04140-72B7-4163-AE27-5764DC20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96D24-E89D-4FFD-805D-8AE9E71E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FB6BD-4F4F-4AB1-8D7E-99A2E531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0D5F-A31B-428B-BBE9-C3EF5E990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68082-460B-4378-9BBF-BDF9EE78234E}" type="datetimeFigureOut">
              <a:rPr lang="en-US" smtClean="0"/>
              <a:t>2021-02-16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5000-7C36-45A6-A163-7E8FA06E2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E4855-DFAF-42F4-86FC-9D746BA7E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A667-0D4D-4816-BB03-76EE6195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0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#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70BE45-1E26-4743-A304-B427A9F60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040" y="2550252"/>
            <a:ext cx="10119919" cy="1138806"/>
          </a:xfrm>
        </p:spPr>
        <p:txBody>
          <a:bodyPr>
            <a:normAutofit/>
          </a:bodyPr>
          <a:lstStyle/>
          <a:p>
            <a:r>
              <a:rPr lang="en-US" dirty="0"/>
              <a:t>Window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 err="1"/>
              <a:t>qiskit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8104DE-C88B-498A-94B5-61C30FA67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1504" y="3962765"/>
            <a:ext cx="9144000" cy="1655762"/>
          </a:xfrm>
        </p:spPr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이영섭</a:t>
            </a:r>
            <a:r>
              <a:rPr lang="en-US" altLang="ko-KR" dirty="0"/>
              <a:t>(</a:t>
            </a:r>
            <a:r>
              <a:rPr lang="ko-KR" altLang="en-US" dirty="0"/>
              <a:t>고려대 </a:t>
            </a:r>
            <a:r>
              <a:rPr lang="ko-KR" altLang="en-US" dirty="0" err="1"/>
              <a:t>바이오의공학과</a:t>
            </a:r>
            <a:r>
              <a:rPr lang="ko-KR" altLang="en-US" dirty="0"/>
              <a:t> 학부생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A04F-F7B7-407E-85AE-DB98891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6. </a:t>
            </a:r>
            <a:r>
              <a:rPr lang="en-US" altLang="ko-KR" sz="3200" dirty="0"/>
              <a:t>Kernel restart </a:t>
            </a:r>
            <a:r>
              <a:rPr lang="ko-KR" altLang="en-US" sz="3200" dirty="0"/>
              <a:t>후 정상적으로 작동하는지 </a:t>
            </a:r>
            <a:r>
              <a:rPr lang="en-US" altLang="ko-KR" sz="3200" dirty="0"/>
              <a:t>test </a:t>
            </a:r>
            <a:r>
              <a:rPr lang="ko-KR" altLang="en-US" sz="3200" dirty="0"/>
              <a:t>해보기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D3D7-DC4D-40DA-8160-53911A85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qiskit</a:t>
            </a:r>
            <a:r>
              <a:rPr lang="en-US" dirty="0"/>
              <a:t> import </a:t>
            </a:r>
            <a:r>
              <a:rPr lang="en-US" dirty="0" err="1"/>
              <a:t>QuantumCircuit</a:t>
            </a:r>
            <a:r>
              <a:rPr lang="en-US" dirty="0"/>
              <a:t>, execute, Aer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qiskit.visualization</a:t>
            </a:r>
            <a:r>
              <a:rPr lang="en-US" dirty="0"/>
              <a:t> import </a:t>
            </a:r>
            <a:r>
              <a:rPr lang="en-US" dirty="0" err="1"/>
              <a:t>plot_histogram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circuit = </a:t>
            </a:r>
            <a:r>
              <a:rPr lang="en-US" dirty="0" err="1"/>
              <a:t>QuantumCircuit</a:t>
            </a:r>
            <a:r>
              <a:rPr lang="en-US" dirty="0"/>
              <a:t>(1, 1)</a:t>
            </a:r>
          </a:p>
          <a:p>
            <a:pPr marL="0" indent="0">
              <a:buNone/>
            </a:pPr>
            <a:r>
              <a:rPr lang="en-US" dirty="0" err="1"/>
              <a:t>circuit.h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 err="1"/>
              <a:t>circuit.measure</a:t>
            </a:r>
            <a:r>
              <a:rPr lang="en-US" dirty="0"/>
              <a:t>([0], [0])</a:t>
            </a:r>
          </a:p>
          <a:p>
            <a:pPr marL="0" indent="0">
              <a:buNone/>
            </a:pPr>
            <a:r>
              <a:rPr lang="en-US" dirty="0" err="1"/>
              <a:t>circuit.draw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쓰고 </a:t>
            </a:r>
            <a:r>
              <a:rPr lang="en-US" altLang="ko-KR" dirty="0" err="1"/>
              <a:t>shift+enter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7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B3CA-A6BA-41A8-939B-3D3593CF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30" y="520116"/>
            <a:ext cx="9952139" cy="1018433"/>
          </a:xfrm>
        </p:spPr>
        <p:txBody>
          <a:bodyPr/>
          <a:lstStyle/>
          <a:p>
            <a:r>
              <a:rPr lang="ko-KR" altLang="en-US" dirty="0"/>
              <a:t>설치 순서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EFFFA-C8EB-42D9-89EA-E668717E0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773237"/>
            <a:ext cx="9144000" cy="377188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아나콘다</a:t>
            </a:r>
            <a:r>
              <a:rPr lang="en-US" altLang="ko-KR" dirty="0"/>
              <a:t>(anaconda3)</a:t>
            </a:r>
            <a:r>
              <a:rPr lang="ko-KR" altLang="en-US" dirty="0"/>
              <a:t> 설치하기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Anaconda3 navigator/prompt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에서 가상환경 만들기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생략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Anaconda3 navigator/</a:t>
            </a:r>
            <a:r>
              <a:rPr lang="en-US" altLang="ko-KR" dirty="0" err="1"/>
              <a:t>promp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 설치하기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Anaconda </a:t>
            </a:r>
            <a:r>
              <a:rPr lang="en-US" altLang="ko-KR" dirty="0" err="1"/>
              <a:t>promp</a:t>
            </a:r>
            <a:r>
              <a:rPr lang="ko-KR" altLang="en-US" dirty="0"/>
              <a:t>창에서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에서 </a:t>
            </a:r>
            <a:r>
              <a:rPr lang="en-US" altLang="ko-KR" dirty="0"/>
              <a:t>!pip </a:t>
            </a:r>
            <a:r>
              <a:rPr lang="ko-KR" altLang="en-US" dirty="0"/>
              <a:t>명령어로 </a:t>
            </a:r>
            <a:r>
              <a:rPr lang="en-US" altLang="ko-KR" dirty="0" err="1"/>
              <a:t>qiskit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Kernel restart </a:t>
            </a:r>
            <a:r>
              <a:rPr lang="ko-KR" altLang="en-US" dirty="0"/>
              <a:t>후 정상적으로 작동하는지 </a:t>
            </a:r>
            <a:r>
              <a:rPr lang="en-US" altLang="ko-KR" dirty="0"/>
              <a:t>test </a:t>
            </a:r>
            <a:r>
              <a:rPr lang="ko-KR" altLang="en-US" dirty="0"/>
              <a:t>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701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9804-AA17-4DAE-9ECD-BF94428F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1.anaconda</a:t>
            </a:r>
            <a:r>
              <a:rPr lang="ko-KR" altLang="en-US" dirty="0"/>
              <a:t> 설치하기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88EB-A134-47CC-81B2-CED4DB46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https://www.anaconda.com/products/individual#Downloads</a:t>
            </a:r>
            <a:endParaRPr 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몇 비트인지 확인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-&gt;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시작 메뉴 검색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-&gt;</a:t>
            </a:r>
            <a:r>
              <a:rPr 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System information/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시스템 정보</a:t>
            </a:r>
            <a:endParaRPr 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/>
              <a:t>anaconda</a:t>
            </a:r>
            <a:r>
              <a:rPr lang="ko-KR" altLang="en-US" dirty="0"/>
              <a:t> 버전이 오래되었다</a:t>
            </a:r>
            <a:endParaRPr lang="en-US" altLang="ko-KR" dirty="0"/>
          </a:p>
          <a:p>
            <a:pPr lvl="1"/>
            <a:r>
              <a:rPr lang="ko-KR" altLang="en-US" dirty="0"/>
              <a:t>프로그램 추가</a:t>
            </a:r>
            <a:r>
              <a:rPr lang="en-US" altLang="ko-KR" dirty="0"/>
              <a:t>/</a:t>
            </a:r>
            <a:r>
              <a:rPr lang="ko-KR" altLang="en-US" dirty="0"/>
              <a:t>제거에서 </a:t>
            </a:r>
            <a:r>
              <a:rPr lang="en-US" altLang="ko-KR" dirty="0"/>
              <a:t>anaconda</a:t>
            </a:r>
            <a:r>
              <a:rPr lang="ko-KR" altLang="en-US" dirty="0"/>
              <a:t>를 제거한 후 재다운로드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lang="ko-KR" altLang="en-US" sz="2400" b="0" i="0" dirty="0">
                <a:solidFill>
                  <a:srgbClr val="C00000"/>
                </a:solidFill>
                <a:effectLst/>
                <a:latin typeface="Slack-Lato"/>
              </a:rPr>
              <a:t>아나콘다를 </a:t>
            </a:r>
            <a:r>
              <a:rPr lang="en-US" altLang="ko-KR" sz="2400" b="0" i="0" dirty="0">
                <a:solidFill>
                  <a:srgbClr val="C00000"/>
                </a:solidFill>
                <a:effectLst/>
                <a:latin typeface="Slack-Lato"/>
              </a:rPr>
              <a:t>default python</a:t>
            </a:r>
            <a:r>
              <a:rPr lang="ko-KR" altLang="en-US" sz="2400" b="0" i="0" dirty="0">
                <a:solidFill>
                  <a:srgbClr val="C00000"/>
                </a:solidFill>
                <a:effectLst/>
                <a:latin typeface="Slack-Lato"/>
              </a:rPr>
              <a:t>으로 설정하겠냐고 물어보면</a:t>
            </a:r>
            <a:r>
              <a:rPr lang="en-US" altLang="ko-KR" sz="2400" b="0" i="0" dirty="0">
                <a:solidFill>
                  <a:srgbClr val="C00000"/>
                </a:solidFill>
                <a:effectLst/>
                <a:latin typeface="Slack-Lato"/>
              </a:rPr>
              <a:t> </a:t>
            </a:r>
            <a:r>
              <a:rPr lang="ko-KR" altLang="en-US" sz="2400" b="0" i="0" dirty="0">
                <a:solidFill>
                  <a:srgbClr val="C00000"/>
                </a:solidFill>
                <a:effectLst/>
                <a:latin typeface="Slack-Lato"/>
              </a:rPr>
              <a:t>반드시 </a:t>
            </a:r>
            <a:r>
              <a:rPr lang="en-US" altLang="ko-KR" sz="2400" dirty="0">
                <a:solidFill>
                  <a:srgbClr val="C00000"/>
                </a:solidFill>
                <a:latin typeface="Slack-Lato"/>
              </a:rPr>
              <a:t>YES!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계정 명</a:t>
            </a:r>
            <a:r>
              <a:rPr lang="en-US" altLang="ko-KR" dirty="0"/>
              <a:t>(User name)</a:t>
            </a:r>
            <a:r>
              <a:rPr lang="ko-KR" altLang="en-US" dirty="0"/>
              <a:t>이 한글이다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사용자계정 설정에서 </a:t>
            </a:r>
            <a:r>
              <a:rPr lang="en-US" altLang="ko-KR" dirty="0"/>
              <a:t>username</a:t>
            </a:r>
            <a:r>
              <a:rPr lang="ko-KR" altLang="en-US" dirty="0"/>
              <a:t>을 바꾸어 봄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위 방법이 되지 않거나 </a:t>
            </a:r>
            <a:r>
              <a:rPr lang="en-US" altLang="ko-KR" dirty="0" err="1"/>
              <a:t>Onedrive</a:t>
            </a:r>
            <a:r>
              <a:rPr lang="ko-KR" altLang="en-US" dirty="0"/>
              <a:t>에 연결되어 있을 경우 설치할 시 </a:t>
            </a:r>
            <a:r>
              <a:rPr lang="en-US" altLang="ko-KR" dirty="0"/>
              <a:t>All Users </a:t>
            </a:r>
            <a:r>
              <a:rPr lang="ko-KR" altLang="en-US" dirty="0"/>
              <a:t>선택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33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1A35A-756A-4403-A785-33455D74F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731" y="449849"/>
            <a:ext cx="4800600" cy="3733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DD08B7-DE44-4073-89C7-43259E2A8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10" y="487949"/>
            <a:ext cx="47529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C66AB-7979-4A48-B449-7C9828EA3B16}"/>
              </a:ext>
            </a:extLst>
          </p:cNvPr>
          <p:cNvSpPr txBox="1"/>
          <p:nvPr/>
        </p:nvSpPr>
        <p:spPr>
          <a:xfrm>
            <a:off x="864704" y="4780722"/>
            <a:ext cx="4283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안되면 </a:t>
            </a:r>
            <a:r>
              <a:rPr lang="en-US" altLang="ko-KR" dirty="0"/>
              <a:t>All Users</a:t>
            </a:r>
            <a:r>
              <a:rPr lang="ko-KR" altLang="en-US" dirty="0"/>
              <a:t>로</a:t>
            </a:r>
            <a:r>
              <a:rPr lang="en-US" altLang="ko-KR" dirty="0"/>
              <a:t>!</a:t>
            </a:r>
          </a:p>
          <a:p>
            <a:r>
              <a:rPr lang="en-US" dirty="0"/>
              <a:t>(</a:t>
            </a:r>
            <a:r>
              <a:rPr lang="ko-KR" altLang="en-US" dirty="0"/>
              <a:t>경로를 변경할 수 있지만 추천하지 않음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ABF62-BEC7-4D6E-A6A7-F0BDCCAD6522}"/>
              </a:ext>
            </a:extLst>
          </p:cNvPr>
          <p:cNvSpPr txBox="1"/>
          <p:nvPr/>
        </p:nvSpPr>
        <p:spPr>
          <a:xfrm>
            <a:off x="6564201" y="4780722"/>
            <a:ext cx="348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옵션은 </a:t>
            </a:r>
            <a:r>
              <a:rPr lang="en-US" altLang="ko-KR" dirty="0"/>
              <a:t>Uncheck!</a:t>
            </a:r>
          </a:p>
          <a:p>
            <a:r>
              <a:rPr lang="ko-KR" altLang="en-US" dirty="0"/>
              <a:t>아래옵션은 반드시 </a:t>
            </a:r>
            <a:r>
              <a:rPr lang="en-US" altLang="ko-KR" dirty="0"/>
              <a:t>Check!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1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8615-F351-475E-B982-2299FAD1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200" dirty="0"/>
              <a:t>Anaconda3 navigator/prompt</a:t>
            </a:r>
            <a:r>
              <a:rPr lang="ko-KR" altLang="en-US" sz="3200" dirty="0"/>
              <a:t>에서 가상환경 만들기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4431-95B1-47BD-871E-8E998FC6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</a:t>
            </a:r>
            <a:r>
              <a:rPr lang="en-US" dirty="0" err="1"/>
              <a:t>conda</a:t>
            </a:r>
            <a:r>
              <a:rPr lang="en-US" dirty="0"/>
              <a:t> create --name (</a:t>
            </a:r>
            <a:r>
              <a:rPr lang="ko-KR" altLang="en-US" dirty="0"/>
              <a:t>원하는 이름</a:t>
            </a:r>
            <a:r>
              <a:rPr lang="en-US" altLang="ko-KR" dirty="0"/>
              <a:t>)</a:t>
            </a:r>
          </a:p>
          <a:p>
            <a:r>
              <a:rPr lang="en-US" dirty="0"/>
              <a:t>&gt;&gt;&gt;</a:t>
            </a:r>
            <a:r>
              <a:rPr lang="en-US" dirty="0" err="1"/>
              <a:t>conda</a:t>
            </a:r>
            <a:r>
              <a:rPr lang="en-US" dirty="0"/>
              <a:t> activate (</a:t>
            </a:r>
            <a:r>
              <a:rPr lang="ko-KR" altLang="en-US" dirty="0"/>
              <a:t>원하는 이름</a:t>
            </a:r>
            <a:r>
              <a:rPr lang="en-US" altLang="ko-KR" dirty="0"/>
              <a:t>)</a:t>
            </a:r>
          </a:p>
          <a:p>
            <a:r>
              <a:rPr lang="en-US" dirty="0"/>
              <a:t>Navigator </a:t>
            </a:r>
            <a:r>
              <a:rPr lang="ko-KR" altLang="en-US" dirty="0"/>
              <a:t>에서 확인하면 환경이 새로 만들어 진 것을 확인할 수 있다</a:t>
            </a:r>
            <a:r>
              <a:rPr lang="en-US" altLang="ko-KR" dirty="0"/>
              <a:t>.</a:t>
            </a:r>
            <a:r>
              <a:rPr lang="en-US" dirty="0"/>
              <a:t> </a:t>
            </a:r>
          </a:p>
          <a:p>
            <a:r>
              <a:rPr lang="en-US" dirty="0"/>
              <a:t>Navigation / environments/create</a:t>
            </a:r>
            <a:r>
              <a:rPr lang="ko-KR" altLang="en-US" dirty="0"/>
              <a:t>로 만들 수도 있음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9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9E39-5503-4A0E-B3C8-502462E1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100" dirty="0"/>
            </a:br>
            <a:r>
              <a:rPr lang="en-US" sz="3100" dirty="0"/>
              <a:t>3. </a:t>
            </a:r>
            <a:r>
              <a:rPr lang="en-US" altLang="ko-KR" sz="3100" dirty="0"/>
              <a:t>Anaconda3 navigator/</a:t>
            </a:r>
            <a:r>
              <a:rPr lang="en-US" altLang="ko-KR" sz="3100" dirty="0" err="1"/>
              <a:t>promp</a:t>
            </a:r>
            <a:r>
              <a:rPr lang="ko-KR" altLang="en-US" sz="3100" dirty="0"/>
              <a:t>에서</a:t>
            </a:r>
            <a:r>
              <a:rPr lang="en-US" altLang="ko-KR" sz="3100" dirty="0"/>
              <a:t> </a:t>
            </a:r>
            <a:r>
              <a:rPr lang="en-US" altLang="ko-KR" sz="3100" dirty="0" err="1"/>
              <a:t>jupyter</a:t>
            </a:r>
            <a:r>
              <a:rPr lang="en-US" altLang="ko-KR" sz="3100" dirty="0"/>
              <a:t> notebook</a:t>
            </a:r>
            <a:r>
              <a:rPr lang="ko-KR" altLang="en-US" sz="3100" dirty="0"/>
              <a:t> 설치하기</a:t>
            </a:r>
            <a:br>
              <a:rPr lang="en-US" altLang="ko-KR" sz="3100" dirty="0"/>
            </a:br>
            <a:r>
              <a:rPr lang="en-US" altLang="ko-KR" sz="3100" dirty="0"/>
              <a:t>4. Anaconda </a:t>
            </a:r>
            <a:r>
              <a:rPr lang="en-US" altLang="ko-KR" sz="3100" dirty="0" err="1"/>
              <a:t>promp</a:t>
            </a:r>
            <a:r>
              <a:rPr lang="ko-KR" altLang="en-US" sz="3100" dirty="0"/>
              <a:t>창에서 </a:t>
            </a:r>
            <a:r>
              <a:rPr lang="en-US" altLang="ko-KR" sz="3100" dirty="0" err="1"/>
              <a:t>jupyter</a:t>
            </a:r>
            <a:r>
              <a:rPr lang="en-US" altLang="ko-KR" sz="3100" dirty="0"/>
              <a:t> notebook </a:t>
            </a:r>
            <a:r>
              <a:rPr lang="ko-KR" altLang="en-US" sz="3100" dirty="0"/>
              <a:t>실행하기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3C72-58BA-491D-8C05-BF12714E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시작메뉴에서 </a:t>
            </a:r>
            <a:r>
              <a:rPr lang="en-US" altLang="ko-KR" dirty="0"/>
              <a:t>anaconda prompt </a:t>
            </a:r>
            <a:r>
              <a:rPr lang="ko-KR" altLang="en-US" dirty="0"/>
              <a:t>검색</a:t>
            </a:r>
            <a:endParaRPr lang="en-US" altLang="ko-KR" dirty="0"/>
          </a:p>
          <a:p>
            <a:r>
              <a:rPr lang="en-US" altLang="ko-KR" dirty="0"/>
              <a:t>Command</a:t>
            </a:r>
            <a:r>
              <a:rPr lang="ko-KR" altLang="en-US" dirty="0"/>
              <a:t> </a:t>
            </a:r>
            <a:r>
              <a:rPr lang="en-US" altLang="ko-KR" dirty="0"/>
              <a:t>prompt</a:t>
            </a:r>
            <a:r>
              <a:rPr lang="ko-KR" altLang="en-US" dirty="0"/>
              <a:t> 창과 다르다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&gt;&gt;&gt;pip install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r>
              <a:rPr lang="en-US" altLang="ko-KR" dirty="0"/>
              <a:t>&gt;&gt;&gt;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r>
              <a:rPr lang="ko-KR" altLang="en-US" dirty="0"/>
              <a:t>혹은 </a:t>
            </a:r>
            <a:r>
              <a:rPr lang="en-US" altLang="ko-KR" dirty="0"/>
              <a:t>navigator</a:t>
            </a:r>
            <a:r>
              <a:rPr lang="ko-KR" altLang="en-US" dirty="0"/>
              <a:t>에서 다운</a:t>
            </a:r>
            <a:endParaRPr lang="en-US" altLang="ko-KR" dirty="0"/>
          </a:p>
          <a:p>
            <a:r>
              <a:rPr lang="ko-KR" altLang="en-US" dirty="0"/>
              <a:t>실행 시 마찬가지로 </a:t>
            </a:r>
            <a:endParaRPr lang="en-US" altLang="ko-KR" dirty="0"/>
          </a:p>
          <a:p>
            <a:r>
              <a:rPr lang="en-US" altLang="ko-KR" dirty="0"/>
              <a:t>Prompt </a:t>
            </a:r>
            <a:r>
              <a:rPr lang="ko-KR" altLang="en-US" dirty="0"/>
              <a:t>창에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타이핑</a:t>
            </a:r>
            <a:endParaRPr lang="en-US" altLang="ko-KR" dirty="0"/>
          </a:p>
          <a:p>
            <a:r>
              <a:rPr lang="ko-KR" altLang="en-US" dirty="0"/>
              <a:t>바로 실행되지 않으면 </a:t>
            </a:r>
            <a:r>
              <a:rPr lang="en-US" altLang="ko-KR" dirty="0"/>
              <a:t>localhost</a:t>
            </a:r>
            <a:r>
              <a:rPr lang="ko-KR" altLang="en-US" dirty="0"/>
              <a:t>라고 써진 </a:t>
            </a:r>
            <a:r>
              <a:rPr lang="en-US" altLang="ko-KR" dirty="0" err="1"/>
              <a:t>url</a:t>
            </a:r>
            <a:r>
              <a:rPr lang="ko-KR" altLang="en-US" dirty="0"/>
              <a:t>을 </a:t>
            </a:r>
            <a:r>
              <a:rPr lang="en-US" altLang="ko-KR" dirty="0"/>
              <a:t>browser</a:t>
            </a:r>
            <a:r>
              <a:rPr lang="ko-KR" altLang="en-US" dirty="0"/>
              <a:t>에서 실행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C02BEBB-EA5A-47DC-95CB-3E2FC7D50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4D401-AFE9-4DDB-A816-DBD9BB52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71" y="2562225"/>
            <a:ext cx="5505450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7C25E-74EA-4EEE-8418-BF4F9E1F6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98" y="2705100"/>
            <a:ext cx="3867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7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873F-F0D7-4A95-BD59-A3C92AF37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ADB78-F103-4A94-A422-D4E4F2FA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09" y="1019791"/>
            <a:ext cx="10704958" cy="48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6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568A-154D-4049-9366-281DE124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2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5.</a:t>
            </a:r>
            <a:r>
              <a:rPr lang="en-US" altLang="ko-KR" sz="3600" dirty="0"/>
              <a:t> </a:t>
            </a:r>
            <a:r>
              <a:rPr lang="en-US" altLang="ko-KR" sz="3600" dirty="0" err="1"/>
              <a:t>Jupyter</a:t>
            </a:r>
            <a:r>
              <a:rPr lang="en-US" altLang="ko-KR" sz="3600" dirty="0"/>
              <a:t> notebook</a:t>
            </a:r>
            <a:r>
              <a:rPr lang="ko-KR" altLang="en-US" sz="3600" dirty="0"/>
              <a:t>에서 </a:t>
            </a:r>
            <a:r>
              <a:rPr lang="en-US" altLang="ko-KR" sz="3600" dirty="0"/>
              <a:t>!pip </a:t>
            </a:r>
            <a:r>
              <a:rPr lang="ko-KR" altLang="en-US" sz="3600" dirty="0"/>
              <a:t>명령어로 </a:t>
            </a:r>
            <a:r>
              <a:rPr lang="en-US" altLang="ko-KR" sz="3600" dirty="0" err="1"/>
              <a:t>qiskit</a:t>
            </a:r>
            <a:r>
              <a:rPr lang="en-US" altLang="ko-KR" sz="3600" dirty="0"/>
              <a:t> </a:t>
            </a:r>
            <a:r>
              <a:rPr lang="ko-KR" altLang="en-US" sz="3600" dirty="0"/>
              <a:t>설치하기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1459-48DB-4C6D-9660-46F38013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&gt;&gt;&gt;!pip install </a:t>
            </a:r>
            <a:r>
              <a:rPr lang="en-US" altLang="ko-KR" dirty="0" err="1"/>
              <a:t>qiskit</a:t>
            </a:r>
            <a:r>
              <a:rPr lang="en-US" altLang="ko-KR" dirty="0"/>
              <a:t>[visualization]</a:t>
            </a:r>
          </a:p>
          <a:p>
            <a:pPr marL="0" indent="0">
              <a:buNone/>
            </a:pPr>
            <a:r>
              <a:rPr lang="en-US" altLang="ko-KR" dirty="0"/>
              <a:t>	Shift + Enter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C00000"/>
                </a:solidFill>
              </a:rPr>
              <a:t>*</a:t>
            </a:r>
            <a:r>
              <a:rPr lang="ko-KR" altLang="en-US" dirty="0">
                <a:solidFill>
                  <a:srgbClr val="C00000"/>
                </a:solidFill>
              </a:rPr>
              <a:t>가 없어지면 </a:t>
            </a:r>
            <a:r>
              <a:rPr lang="en-US" altLang="ko-KR" dirty="0">
                <a:solidFill>
                  <a:srgbClr val="C00000"/>
                </a:solidFill>
              </a:rPr>
              <a:t>kernel restart(*</a:t>
            </a:r>
            <a:r>
              <a:rPr lang="ko-KR" altLang="en-US" dirty="0">
                <a:solidFill>
                  <a:srgbClr val="C00000"/>
                </a:solidFill>
              </a:rPr>
              <a:t>는 셀이 동작중임을 의미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r>
              <a:rPr lang="ko-KR" altLang="en-US" dirty="0"/>
              <a:t>에러 발생시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&gt;&gt;&gt;</a:t>
            </a:r>
            <a:r>
              <a:rPr lang="en-US" b="0" i="0" dirty="0">
                <a:effectLst/>
                <a:latin typeface="Slack-Lato"/>
              </a:rPr>
              <a:t>!pip install (–user) -U </a:t>
            </a:r>
            <a:r>
              <a:rPr lang="en-US" b="0" i="0" dirty="0" err="1">
                <a:effectLst/>
                <a:latin typeface="Slack-Lato"/>
              </a:rPr>
              <a:t>numpy</a:t>
            </a:r>
            <a:endParaRPr lang="en-US" b="0" i="0" dirty="0">
              <a:effectLst/>
              <a:latin typeface="Slack-Lato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lack-Lato"/>
              </a:rPr>
              <a:t>	</a:t>
            </a:r>
            <a:r>
              <a:rPr lang="en-US" b="0" i="0" dirty="0">
                <a:solidFill>
                  <a:srgbClr val="C00000"/>
                </a:solidFill>
                <a:effectLst/>
                <a:latin typeface="Slack-Lato"/>
              </a:rPr>
              <a:t>*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Slack-Lato"/>
              </a:rPr>
              <a:t>가 없어지면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Slack-Lato"/>
              </a:rPr>
              <a:t>kernel restart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lack-Lato"/>
              </a:rPr>
              <a:t>	</a:t>
            </a:r>
            <a:r>
              <a:rPr lang="en-US" altLang="ko-KR" b="0" i="0" dirty="0" err="1">
                <a:effectLst/>
                <a:latin typeface="Slack-Lato"/>
              </a:rPr>
              <a:t>qiskit</a:t>
            </a:r>
            <a:r>
              <a:rPr lang="en-US" altLang="ko-KR" dirty="0">
                <a:latin typeface="Slack-Lato"/>
              </a:rPr>
              <a:t> </a:t>
            </a:r>
            <a:r>
              <a:rPr lang="ko-KR" altLang="en-US" dirty="0">
                <a:latin typeface="Slack-Lato"/>
              </a:rPr>
              <a:t>버전 정상적으로 출력되는지 확인</a:t>
            </a:r>
            <a:endParaRPr lang="en-US" altLang="ko-KR" b="0" i="0" dirty="0">
              <a:effectLst/>
              <a:latin typeface="Slack-Lato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lack-Lato"/>
              </a:rPr>
              <a:t>		&gt;&gt;&gt;</a:t>
            </a:r>
            <a:r>
              <a:rPr lang="fi-FI" b="0" i="0" dirty="0">
                <a:effectLst/>
                <a:latin typeface="Slack-Lato"/>
              </a:rPr>
              <a:t>import qiskit</a:t>
            </a:r>
            <a:br>
              <a:rPr lang="fi-FI" dirty="0"/>
            </a:br>
            <a:r>
              <a:rPr lang="fi-FI" dirty="0"/>
              <a:t>		&gt;&gt;&gt;</a:t>
            </a:r>
            <a:r>
              <a:rPr lang="fi-FI" b="0" i="0" dirty="0">
                <a:effectLst/>
                <a:latin typeface="Slack-Lato"/>
              </a:rPr>
              <a:t>qiskit.__qiskit_version__</a:t>
            </a:r>
            <a:endParaRPr lang="en-US" b="0" i="0" dirty="0">
              <a:effectLst/>
              <a:latin typeface="Slack-Lato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063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568A-154D-4049-9366-281DE124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2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5.</a:t>
            </a:r>
            <a:r>
              <a:rPr lang="en-US" altLang="ko-KR" sz="3600" dirty="0"/>
              <a:t> </a:t>
            </a:r>
            <a:r>
              <a:rPr lang="en-US" altLang="ko-KR" sz="3600" dirty="0" err="1"/>
              <a:t>Jupyter</a:t>
            </a:r>
            <a:r>
              <a:rPr lang="en-US" altLang="ko-KR" sz="3600" dirty="0"/>
              <a:t> notebook</a:t>
            </a:r>
            <a:r>
              <a:rPr lang="ko-KR" altLang="en-US" sz="3600" dirty="0"/>
              <a:t>에서 </a:t>
            </a:r>
            <a:r>
              <a:rPr lang="en-US" altLang="ko-KR" sz="3600" dirty="0"/>
              <a:t>!pip </a:t>
            </a:r>
            <a:r>
              <a:rPr lang="ko-KR" altLang="en-US" sz="3600" dirty="0"/>
              <a:t>명령어로 </a:t>
            </a:r>
            <a:r>
              <a:rPr lang="en-US" altLang="ko-KR" sz="3600" dirty="0" err="1"/>
              <a:t>qiskit</a:t>
            </a:r>
            <a:r>
              <a:rPr lang="en-US" altLang="ko-KR" sz="3600" dirty="0"/>
              <a:t> </a:t>
            </a:r>
            <a:r>
              <a:rPr lang="ko-KR" altLang="en-US" sz="3600" dirty="0"/>
              <a:t>설치하기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1459-48DB-4C6D-9660-46F38013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!pip </a:t>
            </a:r>
            <a:r>
              <a:rPr lang="ko-KR" altLang="en-US" dirty="0"/>
              <a:t>명령어는 설치하는 것과 같기 때문에 새 문서를 열때마다 </a:t>
            </a:r>
            <a:r>
              <a:rPr lang="en-US" altLang="ko-KR" dirty="0"/>
              <a:t>pip</a:t>
            </a:r>
            <a:r>
              <a:rPr lang="ko-KR" altLang="en-US" dirty="0"/>
              <a:t>을 쓰지않아도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Access problem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en-US" altLang="ko-KR" dirty="0" err="1"/>
              <a:t>sudo</a:t>
            </a:r>
            <a:r>
              <a:rPr lang="en-US" altLang="ko-KR" dirty="0"/>
              <a:t> command</a:t>
            </a:r>
            <a:r>
              <a:rPr lang="ko-KR" altLang="en-US" dirty="0"/>
              <a:t>를 잘못 사용했을 경우 발생할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Install</a:t>
            </a:r>
            <a:r>
              <a:rPr lang="ko-KR" altLang="en-US" dirty="0"/>
              <a:t> 명령어 뒤에 </a:t>
            </a:r>
            <a:r>
              <a:rPr lang="en-US" altLang="ko-KR" dirty="0"/>
              <a:t>--user </a:t>
            </a:r>
            <a:r>
              <a:rPr lang="ko-KR" altLang="en-US" dirty="0"/>
              <a:t>명령어를 붙여서 해결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dirty="0"/>
          </a:p>
          <a:p>
            <a:r>
              <a:rPr lang="en-US" altLang="ko-KR" dirty="0"/>
              <a:t>Version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</a:p>
          <a:p>
            <a:pPr lvl="1"/>
            <a:r>
              <a:rPr lang="en-US" altLang="ko-KR" dirty="0"/>
              <a:t>Python</a:t>
            </a:r>
          </a:p>
          <a:p>
            <a:pPr lvl="2"/>
            <a:r>
              <a:rPr lang="en-US" dirty="0">
                <a:latin typeface="Slack-Lato"/>
              </a:rPr>
              <a:t>&gt;&gt;&gt;</a:t>
            </a:r>
            <a:r>
              <a:rPr lang="en-US" b="0" i="0" dirty="0">
                <a:effectLst/>
                <a:latin typeface="Slack-Lato"/>
              </a:rPr>
              <a:t>!python --version</a:t>
            </a:r>
            <a:endParaRPr lang="en-US" altLang="ko-KR" dirty="0"/>
          </a:p>
          <a:p>
            <a:pPr lvl="1"/>
            <a:r>
              <a:rPr lang="en-US" altLang="ko-KR" dirty="0" err="1"/>
              <a:t>Qiskit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&gt;&gt;&gt;</a:t>
            </a:r>
            <a:r>
              <a:rPr lang="fi-FI" b="0" i="0" dirty="0">
                <a:effectLst/>
                <a:latin typeface="Slack-Lato"/>
              </a:rPr>
              <a:t>import qiskit</a:t>
            </a:r>
            <a:br>
              <a:rPr lang="fi-FI" dirty="0"/>
            </a:br>
            <a:r>
              <a:rPr lang="fi-FI" dirty="0"/>
              <a:t>&gt;&gt;&gt;</a:t>
            </a:r>
            <a:r>
              <a:rPr lang="fi-FI" b="0" i="0" dirty="0">
                <a:effectLst/>
                <a:latin typeface="Slack-Lato"/>
              </a:rPr>
              <a:t>qiskit.__qiskit_version__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endParaRPr lang="en-US" altLang="ko-KR" dirty="0"/>
          </a:p>
          <a:p>
            <a:pPr lvl="2"/>
            <a:r>
              <a:rPr lang="en-US" altLang="ko-KR" dirty="0"/>
              <a:t>&gt;&gt;&gt;import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2"/>
            <a:r>
              <a:rPr lang="en-US" altLang="ko-KR" dirty="0"/>
              <a:t>&gt;&gt;&gt;</a:t>
            </a:r>
            <a:r>
              <a:rPr lang="en-US" altLang="ko-KR" dirty="0" err="1"/>
              <a:t>numpy.version.version</a:t>
            </a:r>
            <a:endParaRPr lang="en-US" altLang="ko-KR" dirty="0"/>
          </a:p>
          <a:p>
            <a:pPr lvl="1"/>
            <a:r>
              <a:rPr lang="en-US" altLang="ko-KR" dirty="0" err="1"/>
              <a:t>Scipy</a:t>
            </a:r>
            <a:endParaRPr lang="en-US" altLang="ko-KR" dirty="0"/>
          </a:p>
          <a:p>
            <a:pPr lvl="2"/>
            <a:r>
              <a:rPr lang="en-US" altLang="ko-KR" dirty="0"/>
              <a:t>&gt;&gt;&gt;import </a:t>
            </a:r>
            <a:r>
              <a:rPr lang="en-US" altLang="ko-KR" dirty="0" err="1"/>
              <a:t>scipy</a:t>
            </a:r>
            <a:endParaRPr lang="en-US" altLang="ko-KR" dirty="0"/>
          </a:p>
          <a:p>
            <a:pPr lvl="2"/>
            <a:r>
              <a:rPr lang="en-US" altLang="ko-KR" dirty="0"/>
              <a:t>&gt;&gt;&gt;&gt;</a:t>
            </a:r>
            <a:r>
              <a:rPr lang="en-US" altLang="ko-KR" dirty="0" err="1"/>
              <a:t>scipy</a:t>
            </a:r>
            <a:r>
              <a:rPr lang="en-US" altLang="ko-KR" dirty="0"/>
              <a:t>.__version__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88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484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Slack-Lato</vt:lpstr>
      <vt:lpstr>Malgun Gothic</vt:lpstr>
      <vt:lpstr>Arial</vt:lpstr>
      <vt:lpstr>Calibri</vt:lpstr>
      <vt:lpstr>Calibri Light</vt:lpstr>
      <vt:lpstr>Office Theme</vt:lpstr>
      <vt:lpstr>Window에서 qiskit 설치하기</vt:lpstr>
      <vt:lpstr>설치 순서</vt:lpstr>
      <vt:lpstr>1.anaconda 설치하기</vt:lpstr>
      <vt:lpstr>PowerPoint Presentation</vt:lpstr>
      <vt:lpstr>2. Anaconda3 navigator/prompt에서 가상환경 만들기 </vt:lpstr>
      <vt:lpstr> 3. Anaconda3 navigator/promp에서 jupyter notebook 설치하기 4. Anaconda promp창에서 jupyter notebook 실행하기 </vt:lpstr>
      <vt:lpstr>PowerPoint Presentation</vt:lpstr>
      <vt:lpstr>5. Jupyter notebook에서 !pip 명령어로 qiskit 설치하기 </vt:lpstr>
      <vt:lpstr>5. Jupyter notebook에서 !pip 명령어로 qiskit 설치하기 </vt:lpstr>
      <vt:lpstr>6. Kernel restart 후 정상적으로 작동하는지 test 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Window에서 qiskit 설치하기</dc:title>
  <dc:creator>이영섭</dc:creator>
  <cp:lastModifiedBy>이영섭</cp:lastModifiedBy>
  <cp:revision>5</cp:revision>
  <dcterms:created xsi:type="dcterms:W3CDTF">2021-02-15T23:38:58Z</dcterms:created>
  <dcterms:modified xsi:type="dcterms:W3CDTF">2021-02-16T01:23:46Z</dcterms:modified>
</cp:coreProperties>
</file>