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7FEE46-1D04-430F-88F7-C67B835F3C8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2022-02-23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06CA8D-5EF2-469C-B737-8CBA9081F431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170A596-7141-45E9-836C-E467146705E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9F0F-17A2-4D48-A8FD-B8ADB8CECC2E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9790-EE93-46A2-BBC8-8EF7646D93A9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88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D358-EF4C-476D-87AF-B9FD3BC96C3E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14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CB82-C0E6-467E-9993-160D7FDDA5CA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6192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6D5B-C0A9-4629-9A25-A4F3F1242B8B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4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B287-0DE6-4823-A0EC-3ED0FD8F3BCB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14039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D051-2BD6-4F7C-B8FC-CE923A5DA495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9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A5B2-3CCC-4DDD-8489-49BE6D3CAAB9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41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B287-0DE6-4823-A0EC-3ED0FD8F3BCB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106900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4DC13E-131A-4A6E-8F91-1E3AF5F8A902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17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8A-CFC6-471E-9E3F-7FE522FAD815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04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F2B287-0DE6-4823-A0EC-3ED0FD8F3BCB}" type="datetime1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60D35-53E0-4B74-B1C5-53A3E09D3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907" y="1260495"/>
            <a:ext cx="6592186" cy="2021729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/>
              <a:t>IPP </a:t>
            </a:r>
            <a:r>
              <a:rPr lang="ko-KR" altLang="en-US" sz="4800" b="1" dirty="0"/>
              <a:t>일학습병행 인턴</a:t>
            </a:r>
            <a:br>
              <a:rPr lang="en-US" altLang="ko-KR" sz="4800" b="1" dirty="0"/>
            </a:br>
            <a:r>
              <a:rPr lang="ko-KR" altLang="en-US" sz="4800" b="1" dirty="0"/>
              <a:t> </a:t>
            </a:r>
            <a:br>
              <a:rPr lang="en-US" altLang="ko-KR" sz="4800" b="1" dirty="0"/>
            </a:br>
            <a:r>
              <a:rPr lang="ko-KR" altLang="en-US" sz="4800" b="1" dirty="0"/>
              <a:t>학습 내용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9797A-4C0A-4A19-B0FC-2ADF615C2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50229"/>
          </a:xfrm>
        </p:spPr>
        <p:txBody>
          <a:bodyPr/>
          <a:lstStyle/>
          <a:p>
            <a:r>
              <a:rPr lang="ko-KR" altLang="en-US" dirty="0"/>
              <a:t>인턴 기간 </a:t>
            </a:r>
            <a:r>
              <a:rPr lang="en-US" altLang="ko-KR" dirty="0"/>
              <a:t>: 2021.8.1 ~ 2022.2.28</a:t>
            </a:r>
          </a:p>
          <a:p>
            <a:r>
              <a:rPr lang="ko-KR" altLang="en-US" dirty="0"/>
              <a:t>회사 </a:t>
            </a:r>
            <a:r>
              <a:rPr lang="en-US" altLang="ko-KR" dirty="0"/>
              <a:t>: </a:t>
            </a:r>
            <a:r>
              <a:rPr lang="ko-KR" altLang="en-US" dirty="0"/>
              <a:t>㈜</a:t>
            </a:r>
            <a:r>
              <a:rPr lang="ko-KR" altLang="en-US" dirty="0" err="1"/>
              <a:t>시스원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김덕용</a:t>
            </a:r>
          </a:p>
        </p:txBody>
      </p:sp>
    </p:spTree>
    <p:extLst>
      <p:ext uri="{BB962C8B-B14F-4D97-AF65-F5344CB8AC3E}">
        <p14:creationId xmlns:p14="http://schemas.microsoft.com/office/powerpoint/2010/main" val="217204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9A578D-4FA1-4C6E-9541-824CEC49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30" y="180754"/>
            <a:ext cx="5878340" cy="59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9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1B1E3-2D06-4A76-88B2-F1080B16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C </a:t>
            </a:r>
            <a:r>
              <a:rPr lang="ko-KR" altLang="en-US" sz="4000" dirty="0"/>
              <a:t>언어 싱글 쓰레드 다중 접속 서버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46EC7-FA5D-46E9-B1F0-ED5EDEFB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지금까지 진행했던 </a:t>
            </a:r>
            <a:r>
              <a:rPr lang="ko-KR" altLang="en-US" dirty="0" err="1"/>
              <a:t>멀티쓰레드</a:t>
            </a:r>
            <a:r>
              <a:rPr lang="ko-KR" altLang="en-US" dirty="0"/>
              <a:t> 방식의 서버가 아닌 </a:t>
            </a:r>
            <a:r>
              <a:rPr lang="ko-KR" altLang="en-US" dirty="0" err="1"/>
              <a:t>싱글쓰레드</a:t>
            </a:r>
            <a:r>
              <a:rPr lang="ko-KR" altLang="en-US" dirty="0"/>
              <a:t> 기반으로 다중 접속이 </a:t>
            </a:r>
            <a:endParaRPr lang="en-US" altLang="ko-KR" dirty="0"/>
          </a:p>
          <a:p>
            <a:r>
              <a:rPr lang="ko-KR" altLang="en-US" dirty="0"/>
              <a:t>가능하도록 </a:t>
            </a:r>
            <a:r>
              <a:rPr lang="en-US" altLang="ko-KR" dirty="0"/>
              <a:t>SELECT, EPOLL</a:t>
            </a:r>
            <a:r>
              <a:rPr lang="ko-KR" altLang="en-US" dirty="0"/>
              <a:t>을 사용해 서버를 구현 </a:t>
            </a:r>
            <a:r>
              <a:rPr lang="en-US" altLang="ko-KR" dirty="0"/>
              <a:t>=&gt; </a:t>
            </a:r>
            <a:r>
              <a:rPr lang="ko-KR" altLang="en-US" dirty="0" err="1"/>
              <a:t>멀티플렉싱</a:t>
            </a:r>
            <a:r>
              <a:rPr lang="ko-KR" altLang="en-US" dirty="0"/>
              <a:t>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SELECT </a:t>
            </a:r>
            <a:r>
              <a:rPr lang="ko-KR" altLang="en-US" dirty="0"/>
              <a:t> 사용 버전 구현</a:t>
            </a:r>
            <a:endParaRPr lang="en-US" altLang="ko-KR" dirty="0"/>
          </a:p>
          <a:p>
            <a:r>
              <a:rPr lang="en-US" altLang="ko-KR" dirty="0"/>
              <a:t>2. EPOLL + EDGE</a:t>
            </a:r>
            <a:r>
              <a:rPr lang="ko-KR" altLang="en-US" dirty="0"/>
              <a:t> </a:t>
            </a:r>
            <a:r>
              <a:rPr lang="en-US" altLang="ko-KR" dirty="0"/>
              <a:t>TRIGGER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NON-BLOCKING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r>
              <a:rPr lang="ko-KR" altLang="en-US" dirty="0"/>
              <a:t> 사용 버전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커넥션 관리는 다중화 기반임을 감안해 </a:t>
            </a:r>
            <a:r>
              <a:rPr lang="en-US" altLang="ko-KR" dirty="0"/>
              <a:t>std::map </a:t>
            </a:r>
            <a:r>
              <a:rPr lang="ko-KR" altLang="en-US" dirty="0"/>
              <a:t>또는</a:t>
            </a:r>
            <a:r>
              <a:rPr lang="en-US" altLang="ko-KR" dirty="0"/>
              <a:t> std::</a:t>
            </a:r>
            <a:r>
              <a:rPr lang="en-US" altLang="ko-KR" dirty="0" err="1"/>
              <a:t>unordered_map</a:t>
            </a:r>
            <a:r>
              <a:rPr lang="ko-KR" altLang="en-US" dirty="0"/>
              <a:t>을 이용하여</a:t>
            </a:r>
            <a:endParaRPr lang="en-US" altLang="ko-KR" dirty="0"/>
          </a:p>
          <a:p>
            <a:r>
              <a:rPr lang="en-US" altLang="ko-KR" dirty="0"/>
              <a:t>  socket </a:t>
            </a:r>
            <a:r>
              <a:rPr lang="en-US" altLang="ko-KR" dirty="0" err="1"/>
              <a:t>descripter</a:t>
            </a:r>
            <a:r>
              <a:rPr lang="ko-KR" altLang="en-US" dirty="0"/>
              <a:t>를 </a:t>
            </a:r>
            <a:r>
              <a:rPr lang="en-US" altLang="ko-KR" dirty="0"/>
              <a:t>key, </a:t>
            </a:r>
            <a:r>
              <a:rPr lang="ko-KR" altLang="en-US" dirty="0"/>
              <a:t>현재 전송중인 파일의 이름을 </a:t>
            </a:r>
            <a:r>
              <a:rPr lang="en-US" altLang="ko-KR" dirty="0"/>
              <a:t>value</a:t>
            </a:r>
            <a:r>
              <a:rPr lang="ko-KR" altLang="en-US" dirty="0"/>
              <a:t>로 하여 전송중인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및 클라이언트의 상태를 추적할 수 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313915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6ADCC-9C60-45E2-AF91-667C6A88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6.</a:t>
            </a:r>
            <a:r>
              <a:rPr lang="en-US" altLang="ko-KR" dirty="0"/>
              <a:t> </a:t>
            </a:r>
            <a:r>
              <a:rPr lang="en-US" altLang="ko-KR" sz="4000" dirty="0"/>
              <a:t>EPOLL + EDGE TRIGGER </a:t>
            </a:r>
            <a:r>
              <a:rPr lang="ko-KR" altLang="en-US" sz="4000" dirty="0"/>
              <a:t>서버 멀티 파일 전송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8A919-4C90-467D-8213-63497EE9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58023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두 개의 파일을 입력해서 파일 이름 길이</a:t>
            </a:r>
            <a:r>
              <a:rPr lang="en-US" altLang="ko-KR" dirty="0"/>
              <a:t>, 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파일 크기 </a:t>
            </a:r>
            <a:r>
              <a:rPr lang="en-US" altLang="ko-KR" dirty="0"/>
              <a:t>, </a:t>
            </a:r>
            <a:r>
              <a:rPr lang="ko-KR" altLang="en-US" dirty="0"/>
              <a:t>파일 내용을 따로 보내도록 구현</a:t>
            </a:r>
            <a:endParaRPr lang="en-US" altLang="ko-KR" dirty="0"/>
          </a:p>
          <a:p>
            <a:r>
              <a:rPr lang="ko-KR" altLang="en-US" dirty="0"/>
              <a:t>                    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  </a:t>
            </a:r>
            <a:r>
              <a:rPr lang="en-US" altLang="ko-KR" dirty="0"/>
              <a:t>                                 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7DED6D-38C8-4E9A-93EF-07D72470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91" y="2273672"/>
            <a:ext cx="2114845" cy="1745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A9955-EA6E-44AF-B4AD-12A9D3F4951D}"/>
              </a:ext>
            </a:extLst>
          </p:cNvPr>
          <p:cNvSpPr txBox="1"/>
          <p:nvPr/>
        </p:nvSpPr>
        <p:spPr>
          <a:xfrm>
            <a:off x="3466214" y="2347747"/>
            <a:ext cx="8591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조건</a:t>
            </a:r>
            <a:endParaRPr lang="en-US" altLang="ko-KR" sz="1600" b="1" dirty="0"/>
          </a:p>
          <a:p>
            <a:r>
              <a:rPr lang="en-US" altLang="ko-KR" sz="1600" dirty="0"/>
              <a:t>1. </a:t>
            </a:r>
            <a:r>
              <a:rPr lang="en-US" altLang="ko-KR" sz="1400" dirty="0"/>
              <a:t>Client</a:t>
            </a:r>
            <a:r>
              <a:rPr lang="ko-KR" altLang="en-US" sz="1400" dirty="0"/>
              <a:t>에서 두 개의 파일명을 </a:t>
            </a:r>
            <a:r>
              <a:rPr lang="ko-KR" altLang="en-US" sz="1400" dirty="0" err="1"/>
              <a:t>입력받고</a:t>
            </a:r>
            <a:r>
              <a:rPr lang="ko-KR" altLang="en-US" sz="1400" dirty="0"/>
              <a:t> 왼쪽과 같은 형태로 데이터를 나눠서 전송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표의 첫번째 열은 읽기 상태를 나타낸다</a:t>
            </a:r>
            <a:r>
              <a:rPr lang="en-US" altLang="ko-KR" sz="1400" dirty="0"/>
              <a:t>. ( </a:t>
            </a:r>
            <a:r>
              <a:rPr lang="ko-KR" altLang="en-US" sz="1400" dirty="0"/>
              <a:t>총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상태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정해진 크기만큼 </a:t>
            </a:r>
            <a:r>
              <a:rPr lang="ko-KR" altLang="en-US" sz="1400" dirty="0" err="1"/>
              <a:t>읽어졌을</a:t>
            </a:r>
            <a:r>
              <a:rPr lang="ko-KR" altLang="en-US" sz="1400" dirty="0"/>
              <a:t> 때 현재의 상태를 처리하고 다음 상태로 넘어간다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현재 상태에서 읽어야 할 만큼 값을 다 읽었을 경우 다음 상태로 넘어가고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최종 상태</a:t>
            </a:r>
            <a:r>
              <a:rPr lang="en-US" altLang="ko-KR" sz="1400" dirty="0"/>
              <a:t>(</a:t>
            </a:r>
            <a:r>
              <a:rPr lang="ko-KR" altLang="en-US" sz="1400" dirty="0"/>
              <a:t>파일 저장</a:t>
            </a:r>
            <a:r>
              <a:rPr lang="en-US" altLang="ko-KR" sz="1400" dirty="0"/>
              <a:t>)</a:t>
            </a:r>
            <a:r>
              <a:rPr lang="ko-KR" altLang="en-US" sz="1400" dirty="0"/>
              <a:t>까지 완료되었을 경우 첫번째 상태</a:t>
            </a:r>
            <a:r>
              <a:rPr lang="en-US" altLang="ko-KR" sz="1400" dirty="0"/>
              <a:t>(</a:t>
            </a:r>
            <a:r>
              <a:rPr lang="ko-KR" altLang="en-US" sz="1400" dirty="0"/>
              <a:t>파일 이름 크기</a:t>
            </a:r>
            <a:r>
              <a:rPr lang="en-US" altLang="ko-KR" sz="1400" dirty="0"/>
              <a:t>)</a:t>
            </a:r>
            <a:r>
              <a:rPr lang="ko-KR" altLang="en-US" sz="1400" dirty="0"/>
              <a:t>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돌아가도록 구현</a:t>
            </a:r>
            <a:endParaRPr lang="en-US" altLang="ko-KR" sz="1400" dirty="0"/>
          </a:p>
          <a:p>
            <a:r>
              <a:rPr lang="en-US" altLang="ko-KR" dirty="0"/>
              <a:t>                                       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91495-93C7-452F-AFA5-4FC6F0DB85FF}"/>
              </a:ext>
            </a:extLst>
          </p:cNvPr>
          <p:cNvSpPr txBox="1"/>
          <p:nvPr/>
        </p:nvSpPr>
        <p:spPr>
          <a:xfrm>
            <a:off x="1143434" y="4125433"/>
            <a:ext cx="1066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구현할 때 어려웠던 부분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non-blocking mode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read()</a:t>
            </a:r>
            <a:r>
              <a:rPr lang="ko-KR" altLang="en-US" sz="1600" dirty="0"/>
              <a:t>할 때는 한번에 지정한 크기만큼 전부 읽어진다는 보장이 없어서 클라이언트가 접속하면 그 때의 저장할 파일명</a:t>
            </a:r>
            <a:r>
              <a:rPr lang="en-US" altLang="ko-KR" sz="1600" dirty="0"/>
              <a:t>, </a:t>
            </a:r>
            <a:r>
              <a:rPr lang="ko-KR" altLang="en-US" sz="1600" dirty="0"/>
              <a:t>읽기 상태</a:t>
            </a:r>
            <a:r>
              <a:rPr lang="en-US" altLang="ko-KR" sz="1600" dirty="0"/>
              <a:t>, </a:t>
            </a:r>
            <a:r>
              <a:rPr lang="ko-KR" altLang="en-US" sz="1600" dirty="0"/>
              <a:t>현재까지 읽은 바이트 수를 </a:t>
            </a:r>
            <a:r>
              <a:rPr lang="en-US" altLang="ko-KR" sz="1600" dirty="0"/>
              <a:t>std::map</a:t>
            </a:r>
            <a:r>
              <a:rPr lang="ko-KR" altLang="en-US" sz="1600" dirty="0"/>
              <a:t>에 저장해 상태를 관리하도록 할 때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    아직도 포인터와 </a:t>
            </a:r>
            <a:r>
              <a:rPr lang="ko-KR" altLang="en-US" sz="1600" dirty="0" err="1"/>
              <a:t>주소값이</a:t>
            </a:r>
            <a:r>
              <a:rPr lang="ko-KR" altLang="en-US" sz="1600" dirty="0"/>
              <a:t> 완벽하게 숙달되지 않아서 포인터 문제로 어려움을 겪었다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클라이언트가 여러 번 데이터를 나눠서 보내거나 끊어져서 </a:t>
            </a:r>
            <a:r>
              <a:rPr lang="ko-KR" altLang="en-US" sz="1600" dirty="0" err="1"/>
              <a:t>전달되도</a:t>
            </a:r>
            <a:r>
              <a:rPr lang="ko-KR" altLang="en-US" sz="1600" dirty="0"/>
              <a:t> 문제없이 서버에서 데이터를 읽어오도록 하는 부분이 이해하는데 어려움이 있었고</a:t>
            </a:r>
            <a:r>
              <a:rPr lang="en-US" altLang="ko-KR" sz="1600" dirty="0"/>
              <a:t>, TCP </a:t>
            </a:r>
            <a:r>
              <a:rPr lang="ko-KR" altLang="en-US" sz="1600" dirty="0"/>
              <a:t>입출력 버퍼를 정확히 이해해야만 구현할 수 있는 프로그램이라 많이 헤맸다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3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7784E-1C5D-432B-B398-C4B5DD01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937" y="308344"/>
            <a:ext cx="5952125" cy="56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07557-9D20-433E-A270-70ACAD1E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 </a:t>
            </a:r>
            <a:r>
              <a:rPr lang="ko-KR" altLang="en-US" sz="4000" dirty="0"/>
              <a:t>자료구조 및 알고리즘 직접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3BC99-BE75-473B-93A5-9340C08C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double linked list ( std::list )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연산자 오버로딩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template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추가로 </a:t>
            </a:r>
            <a:r>
              <a:rPr lang="en-US" altLang="ko-KR" dirty="0"/>
              <a:t>iterator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b="1" dirty="0"/>
              <a:t>이진 탐색 트리 </a:t>
            </a:r>
            <a:r>
              <a:rPr lang="en-US" altLang="ko-KR" b="1" dirty="0"/>
              <a:t>( std::map )</a:t>
            </a:r>
            <a:r>
              <a:rPr lang="ko-KR" altLang="en-US" b="1" dirty="0"/>
              <a:t> 구현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b="1" dirty="0"/>
              <a:t>해시 테이블 </a:t>
            </a:r>
            <a:r>
              <a:rPr lang="en-US" altLang="ko-KR" b="1" dirty="0"/>
              <a:t>( std::</a:t>
            </a:r>
            <a:r>
              <a:rPr lang="en-US" altLang="ko-KR" b="1" dirty="0" err="1"/>
              <a:t>unordered_map</a:t>
            </a:r>
            <a:r>
              <a:rPr lang="en-US" altLang="ko-KR" b="1" dirty="0"/>
              <a:t> )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동적 슬롯</a:t>
            </a:r>
            <a:r>
              <a:rPr lang="en-US" altLang="ko-KR" dirty="0"/>
              <a:t>( </a:t>
            </a:r>
            <a:r>
              <a:rPr lang="ko-KR" altLang="en-US" dirty="0" err="1"/>
              <a:t>체이닝</a:t>
            </a:r>
            <a:r>
              <a:rPr lang="ko-KR" altLang="en-US" dirty="0"/>
              <a:t> 기법 </a:t>
            </a:r>
            <a:r>
              <a:rPr lang="en-US" altLang="ko-KR" dirty="0"/>
              <a:t>)</a:t>
            </a:r>
            <a:r>
              <a:rPr lang="ko-KR" altLang="en-US" dirty="0"/>
              <a:t>으로 충돌 처리 </a:t>
            </a:r>
            <a:r>
              <a:rPr lang="en-US" altLang="ko-KR" dirty="0"/>
              <a:t>( </a:t>
            </a:r>
            <a:r>
              <a:rPr lang="ko-KR" altLang="en-US" dirty="0" err="1"/>
              <a:t>버킷마다</a:t>
            </a:r>
            <a:r>
              <a:rPr lang="ko-KR" altLang="en-US" dirty="0"/>
              <a:t> 단일 연결 리스트를 연결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9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2E9D9-23E7-4D1E-A406-26D2A3D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8. DB</a:t>
            </a:r>
            <a:r>
              <a:rPr lang="ko-KR" altLang="en-US" sz="4000" dirty="0"/>
              <a:t>와 연계된 프로그래밍 환경 구축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6D6DF-0A86-4FDA-901B-70B0572A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b="1" dirty="0"/>
              <a:t>개발 환경 구축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리눅스 환경에서 </a:t>
            </a:r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설치 후 </a:t>
            </a:r>
            <a:r>
              <a:rPr lang="en-US" altLang="ko-KR" dirty="0"/>
              <a:t>PostgreSQL </a:t>
            </a:r>
            <a:r>
              <a:rPr lang="ko-KR" altLang="en-US" dirty="0"/>
              <a:t>명령어 학습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학습한 명령어로 </a:t>
            </a:r>
            <a:r>
              <a:rPr lang="en-US" altLang="ko-KR" dirty="0"/>
              <a:t>DB </a:t>
            </a:r>
            <a:r>
              <a:rPr lang="ko-KR" altLang="en-US" dirty="0"/>
              <a:t>사용자 생성</a:t>
            </a:r>
            <a:r>
              <a:rPr lang="en-US" altLang="ko-KR" dirty="0"/>
              <a:t>, DB </a:t>
            </a:r>
            <a:r>
              <a:rPr lang="ko-KR" altLang="en-US" dirty="0"/>
              <a:t>클러스터 생성</a:t>
            </a:r>
            <a:r>
              <a:rPr lang="en-US" altLang="ko-KR" dirty="0"/>
              <a:t>, DB </a:t>
            </a:r>
            <a:r>
              <a:rPr lang="ko-KR" altLang="en-US" dirty="0"/>
              <a:t>테이블 생성 등 수행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  개발 환경 구축 시 어려웠던 부분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  생각보다 </a:t>
            </a:r>
            <a:r>
              <a:rPr lang="en-US" altLang="ko-KR" dirty="0"/>
              <a:t>DB </a:t>
            </a:r>
            <a:r>
              <a:rPr lang="ko-KR" altLang="en-US" dirty="0"/>
              <a:t>환경 구축이 경로 설정이나 버전 때문에 고쳐야 하는 부분이 </a:t>
            </a:r>
            <a:r>
              <a:rPr lang="ko-KR" altLang="en-US" dirty="0" err="1"/>
              <a:t>많았어서</a:t>
            </a:r>
            <a:r>
              <a:rPr lang="ko-KR" altLang="en-US" dirty="0"/>
              <a:t> 어려움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을 겪었다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09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6B11-B976-409D-B162-824DE41C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8-1. DB</a:t>
            </a:r>
            <a:r>
              <a:rPr lang="ko-KR" altLang="en-US" sz="4000" dirty="0"/>
              <a:t>와 연계된 대화형 프로그램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729DF-24BA-400E-81C8-1A5CC4D2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66636" cy="40233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200" b="1" dirty="0"/>
              <a:t>구현 요구사항</a:t>
            </a:r>
            <a:endParaRPr lang="en-US" altLang="ko-KR" sz="22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프로그램 최초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받는 프롬프트 출력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터미널 설정을 통해 비밀번호 입력시에는 화면에 안 뜨게 할 것 </a:t>
            </a:r>
            <a:r>
              <a:rPr lang="en-US" altLang="ko-KR" dirty="0"/>
              <a:t>( </a:t>
            </a:r>
            <a:r>
              <a:rPr lang="en-US" altLang="ko-KR" dirty="0" err="1"/>
              <a:t>termios.h</a:t>
            </a:r>
            <a:r>
              <a:rPr lang="en-US" altLang="ko-KR" dirty="0"/>
              <a:t> </a:t>
            </a:r>
            <a:r>
              <a:rPr lang="ko-KR" altLang="en-US" dirty="0"/>
              <a:t>라이브러리 사용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ID, PW</a:t>
            </a:r>
            <a:r>
              <a:rPr lang="ko-KR" altLang="en-US" dirty="0"/>
              <a:t>를 </a:t>
            </a:r>
            <a:r>
              <a:rPr lang="en-US" altLang="ko-KR" dirty="0"/>
              <a:t>DB</a:t>
            </a:r>
            <a:r>
              <a:rPr lang="ko-KR" altLang="en-US" dirty="0"/>
              <a:t>에 있는 유저 데이터와 대조하여 일치하면 </a:t>
            </a:r>
            <a:r>
              <a:rPr lang="ko-KR" altLang="en-US" dirty="0" err="1"/>
              <a:t>메인메뉴로</a:t>
            </a:r>
            <a:r>
              <a:rPr lang="ko-KR" altLang="en-US" dirty="0"/>
              <a:t> 이동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메인 메뉴에서는 메뉴 테이블에 있는 </a:t>
            </a:r>
            <a:r>
              <a:rPr lang="en-US" altLang="ko-KR" dirty="0"/>
              <a:t>ID</a:t>
            </a:r>
            <a:r>
              <a:rPr lang="ko-KR" altLang="en-US" dirty="0"/>
              <a:t>번호 </a:t>
            </a:r>
            <a:r>
              <a:rPr lang="en-US" altLang="ko-KR" dirty="0"/>
              <a:t>or alias </a:t>
            </a:r>
            <a:r>
              <a:rPr lang="ko-KR" altLang="en-US" dirty="0"/>
              <a:t>명령어를 이용하여 해당 메뉴 </a:t>
            </a:r>
            <a:r>
              <a:rPr lang="en-US" altLang="ko-KR" dirty="0"/>
              <a:t>id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해당하는 게시물을 조회할 수 있는 화면으로 이동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게시물 조회 하면에서는 새 게시물 작성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페이지 이동</a:t>
            </a:r>
            <a:r>
              <a:rPr lang="en-US" altLang="ko-KR" dirty="0"/>
              <a:t>, </a:t>
            </a:r>
            <a:r>
              <a:rPr lang="ko-KR" altLang="en-US" dirty="0"/>
              <a:t>메뉴로 이동</a:t>
            </a:r>
            <a:r>
              <a:rPr lang="en-US" altLang="ko-KR" dirty="0"/>
              <a:t>, </a:t>
            </a:r>
            <a:r>
              <a:rPr lang="ko-KR" altLang="en-US" dirty="0"/>
              <a:t>다른 게시판으로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이동 등의 명령어 구현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임의의 메뉴에서 </a:t>
            </a:r>
            <a:r>
              <a:rPr lang="en-US" altLang="ko-KR" dirty="0"/>
              <a:t>0</a:t>
            </a:r>
            <a:r>
              <a:rPr lang="ko-KR" altLang="en-US" dirty="0"/>
              <a:t>을 입력하면 로그인이 풀리면서 </a:t>
            </a:r>
            <a:r>
              <a:rPr lang="en-US" altLang="ko-KR" dirty="0"/>
              <a:t>ID,</a:t>
            </a:r>
            <a:r>
              <a:rPr lang="ko-KR" altLang="en-US" dirty="0"/>
              <a:t> </a:t>
            </a:r>
            <a:r>
              <a:rPr lang="en-US" altLang="ko-KR" dirty="0"/>
              <a:t>PW</a:t>
            </a:r>
            <a:r>
              <a:rPr lang="ko-KR" altLang="en-US" dirty="0"/>
              <a:t> 입력 창으로 이동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프로그램 종료 </a:t>
            </a:r>
            <a:r>
              <a:rPr lang="en-US" altLang="ko-KR" dirty="0"/>
              <a:t>: SIGINT</a:t>
            </a:r>
            <a:r>
              <a:rPr lang="ko-KR" altLang="en-US" dirty="0"/>
              <a:t>에 대한 시그널 </a:t>
            </a:r>
            <a:r>
              <a:rPr lang="ko-KR" altLang="en-US" dirty="0" err="1"/>
              <a:t>핸들러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44949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6B11-B976-409D-B162-824DE41C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8-1. DB</a:t>
            </a:r>
            <a:r>
              <a:rPr lang="ko-KR" altLang="en-US" sz="4000" dirty="0"/>
              <a:t>와 연계된 대화형 프로그램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729DF-24BA-400E-81C8-1A5CC4D2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66636" cy="4023360"/>
          </a:xfrm>
        </p:spPr>
        <p:txBody>
          <a:bodyPr>
            <a:normAutofit/>
          </a:bodyPr>
          <a:lstStyle/>
          <a:p>
            <a:r>
              <a:rPr lang="ko-KR" altLang="en-US" sz="2200" b="1" dirty="0"/>
              <a:t>메인 메뉴 화면 예시</a:t>
            </a:r>
            <a:r>
              <a:rPr lang="en-US" altLang="ko-KR" sz="2200" b="1" dirty="0"/>
              <a:t>)                                      </a:t>
            </a:r>
            <a:r>
              <a:rPr lang="ko-KR" altLang="en-US" sz="2200" b="1" dirty="0"/>
              <a:t>게시물 목록 화면 예시</a:t>
            </a:r>
            <a:r>
              <a:rPr lang="en-US" altLang="ko-KR" sz="2200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478C1-BE29-4376-8DDE-874F6686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471"/>
            <a:ext cx="3069950" cy="3403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CE59BC-C934-4758-876C-D716EE4C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2368097"/>
            <a:ext cx="4452915" cy="34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84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D7D05-B667-4B14-967A-7F9A63DA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8-1. DB</a:t>
            </a:r>
            <a:r>
              <a:rPr lang="ko-KR" altLang="en-US" sz="4000" dirty="0"/>
              <a:t>와 연계된 대화형 프로그램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08759-4B8B-4B4E-95EF-D99734F4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구현할 때 어려웠던 부분</a:t>
            </a:r>
            <a:endParaRPr lang="en-US" altLang="ko-KR" b="1" dirty="0"/>
          </a:p>
          <a:p>
            <a:r>
              <a:rPr lang="en-US" altLang="ko-KR" dirty="0"/>
              <a:t>- C</a:t>
            </a:r>
            <a:r>
              <a:rPr lang="ko-KR" altLang="en-US" dirty="0"/>
              <a:t>언어를 사용해 </a:t>
            </a:r>
            <a:r>
              <a:rPr lang="en-US" altLang="ko-KR" dirty="0"/>
              <a:t>PostgreSQL DB</a:t>
            </a:r>
            <a:r>
              <a:rPr lang="ko-KR" altLang="en-US" dirty="0"/>
              <a:t>를 연계해서 대화형 프로그램을 작성하려면 </a:t>
            </a:r>
            <a:endParaRPr lang="en-US" altLang="ko-KR" dirty="0"/>
          </a:p>
          <a:p>
            <a:r>
              <a:rPr lang="en-US" altLang="ko-KR" dirty="0"/>
              <a:t>  C </a:t>
            </a:r>
            <a:r>
              <a:rPr lang="en-US" altLang="ko-KR" dirty="0" err="1"/>
              <a:t>libpq</a:t>
            </a:r>
            <a:r>
              <a:rPr lang="en-US" altLang="ko-KR" dirty="0"/>
              <a:t> </a:t>
            </a:r>
            <a:r>
              <a:rPr lang="ko-KR" altLang="en-US" dirty="0"/>
              <a:t>라이브러리를 사용해야 한다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en-US" altLang="ko-KR" dirty="0" err="1"/>
              <a:t>libpq</a:t>
            </a:r>
            <a:r>
              <a:rPr lang="ko-KR" altLang="en-US" dirty="0"/>
              <a:t>에서 제공하는 함수들의 기능을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학습하여 사용하는 것이 시간이 좀 걸렸고</a:t>
            </a:r>
            <a:r>
              <a:rPr lang="en-US" altLang="ko-KR" dirty="0"/>
              <a:t>, </a:t>
            </a:r>
            <a:r>
              <a:rPr lang="ko-KR" altLang="en-US" dirty="0"/>
              <a:t>데이터를 가져올 때 쓰는 </a:t>
            </a:r>
            <a:r>
              <a:rPr lang="en-US" altLang="ko-KR" dirty="0"/>
              <a:t>SQL </a:t>
            </a:r>
            <a:r>
              <a:rPr lang="ko-KR" altLang="en-US" dirty="0"/>
              <a:t>문법들을 사용해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데이터를 프로그램에 뿌려주는 부분에서 </a:t>
            </a:r>
            <a:r>
              <a:rPr lang="en-US" altLang="ko-KR" dirty="0" err="1"/>
              <a:t>sprintf</a:t>
            </a:r>
            <a:r>
              <a:rPr lang="en-US" altLang="ko-KR" dirty="0"/>
              <a:t>() </a:t>
            </a:r>
            <a:r>
              <a:rPr lang="ko-KR" altLang="en-US" dirty="0"/>
              <a:t>를 사용해서 생기는 데이터의 범위를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침범하는 오류 때문에 한참을 헤맸었지만</a:t>
            </a:r>
            <a:r>
              <a:rPr lang="en-US" altLang="ko-KR" dirty="0"/>
              <a:t>, </a:t>
            </a:r>
            <a:r>
              <a:rPr lang="en-US" altLang="ko-KR" dirty="0" err="1"/>
              <a:t>snprintf</a:t>
            </a:r>
            <a:r>
              <a:rPr lang="en-US" altLang="ko-KR" dirty="0"/>
              <a:t>() </a:t>
            </a:r>
            <a:r>
              <a:rPr lang="ko-KR" altLang="en-US" dirty="0"/>
              <a:t>를 사용해 안정적으로 데이터를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저장하는 법을 터득하고 오류를 수정했던 경험이 가장 기억에 남는다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26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61E6EC-6A12-4F98-83BA-79F760CC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77" y="435935"/>
            <a:ext cx="6324245" cy="56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9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65C69-DA6B-4563-BCC1-08C29793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78C2D-7B10-4A4F-B34D-5C76AEE0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 VirtualBox</a:t>
            </a:r>
            <a:r>
              <a:rPr lang="ko-KR" altLang="en-US" sz="2800" dirty="0"/>
              <a:t>를 이용해 리눅스 </a:t>
            </a:r>
            <a:r>
              <a:rPr lang="en-US" altLang="ko-KR" sz="2800" dirty="0"/>
              <a:t>VM </a:t>
            </a:r>
            <a:r>
              <a:rPr lang="ko-KR" altLang="en-US" sz="2800" dirty="0"/>
              <a:t>개발환경 구축</a:t>
            </a: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 CentOS, Ubuntu, Rocky Linux </a:t>
            </a:r>
            <a:r>
              <a:rPr lang="ko-KR" altLang="en-US" sz="2800" dirty="0"/>
              <a:t>설치 </a:t>
            </a:r>
            <a:r>
              <a:rPr lang="en-US" altLang="ko-KR" sz="2800" dirty="0"/>
              <a:t>=&gt; </a:t>
            </a:r>
            <a:r>
              <a:rPr lang="ko-KR" altLang="en-US" sz="2800" dirty="0"/>
              <a:t>주로 </a:t>
            </a:r>
            <a:r>
              <a:rPr lang="en-US" altLang="ko-KR" sz="2800" b="1" dirty="0"/>
              <a:t>Rocky Linux</a:t>
            </a:r>
            <a:r>
              <a:rPr lang="ko-KR" altLang="en-US" sz="2800" dirty="0"/>
              <a:t>에서 작업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D1E90E-F6F0-4FD4-8811-B6FDCFEA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13" y="2249772"/>
            <a:ext cx="1721618" cy="1896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D2BC56-6C87-4C85-8A9B-FC96BB94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50" y="2696750"/>
            <a:ext cx="5564137" cy="10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3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D781D-8543-4BC6-8D5A-BBAE25FA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C, C++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클래스 자료형 직접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CC70C-F178-4311-907C-F9134BAF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1. C++ </a:t>
            </a:r>
            <a:r>
              <a:rPr lang="ko-KR" altLang="en-US" dirty="0"/>
              <a:t>언어에 대한 기본을 좀 더 다지기 위해 </a:t>
            </a:r>
            <a:r>
              <a:rPr lang="en-US" altLang="ko-KR" dirty="0"/>
              <a:t>C++</a:t>
            </a:r>
            <a:r>
              <a:rPr lang="ko-KR" altLang="en-US" dirty="0"/>
              <a:t>을 사용해 클래스 정의</a:t>
            </a:r>
            <a:r>
              <a:rPr lang="en-US" altLang="ko-KR" dirty="0"/>
              <a:t>, </a:t>
            </a:r>
            <a:r>
              <a:rPr lang="ko-KR" altLang="en-US" dirty="0"/>
              <a:t>연산자 오버로딩</a:t>
            </a:r>
            <a:r>
              <a:rPr lang="en-US" altLang="ko-KR" dirty="0"/>
              <a:t>,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객체 메모리 관리 및 생명주기 등에 대해 다시 한 번 학습하며 구현했다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 C</a:t>
            </a:r>
            <a:r>
              <a:rPr lang="ko-KR" altLang="en-US" dirty="0"/>
              <a:t>언어를 사용해 클래스를 구현한다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</a:t>
            </a:r>
            <a:r>
              <a:rPr lang="ko-KR" altLang="en-US" dirty="0"/>
              <a:t>는 연산자 오버로딩을 제공하지 않으므로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클래스의 각 연산에 해당하는 함수 및 구조체를 만들어 구현한다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65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D781D-8543-4BC6-8D5A-BBAE25FA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C, C++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클래스 자료형 직접 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17AB64-A171-4DF4-A6F3-5B262B1A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588" y="2069547"/>
            <a:ext cx="7700823" cy="4224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420D6-AD4E-4764-A843-D88D7E655709}"/>
              </a:ext>
            </a:extLst>
          </p:cNvPr>
          <p:cNvSpPr txBox="1"/>
          <p:nvPr/>
        </p:nvSpPr>
        <p:spPr>
          <a:xfrm>
            <a:off x="5095122" y="1737360"/>
            <a:ext cx="18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구현한 연산들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71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D130FC-25A8-48E5-826F-28909435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12" y="435934"/>
            <a:ext cx="8130176" cy="54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22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42337-904D-4EAF-87A6-FA32A01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10. </a:t>
            </a:r>
            <a:r>
              <a:rPr lang="ko-KR" altLang="en-US" sz="4000" dirty="0"/>
              <a:t>다형성을 이용한 크로스플랫폼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67480-8AE1-4AB3-B894-7BCA2225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1. Windows </a:t>
            </a:r>
            <a:r>
              <a:rPr lang="ko-KR" altLang="en-US" dirty="0"/>
              <a:t>및 </a:t>
            </a:r>
            <a:r>
              <a:rPr lang="en-US" altLang="ko-KR" dirty="0"/>
              <a:t>Linux </a:t>
            </a:r>
            <a:r>
              <a:rPr lang="ko-KR" altLang="en-US" dirty="0"/>
              <a:t>시스템의 </a:t>
            </a:r>
            <a:r>
              <a:rPr lang="en-US" altLang="ko-KR" dirty="0"/>
              <a:t>ARP </a:t>
            </a:r>
            <a:r>
              <a:rPr lang="ko-KR" altLang="en-US" dirty="0"/>
              <a:t>테이블 수집해서 화면에 테이블 정보 출력하는 프로그램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컴파일시 파일 선택을 통해 소스코드 변경 없이 </a:t>
            </a:r>
            <a:r>
              <a:rPr lang="en-US" altLang="ko-KR" dirty="0"/>
              <a:t>Windows, Linux </a:t>
            </a:r>
            <a:r>
              <a:rPr lang="ko-KR" altLang="en-US" dirty="0"/>
              <a:t>양쪽 모두에서 컴파일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가능하도록 구현</a:t>
            </a:r>
            <a:endParaRPr lang="en-US" altLang="ko-KR" dirty="0"/>
          </a:p>
          <a:p>
            <a:r>
              <a:rPr lang="en-US" altLang="ko-KR" dirty="0"/>
              <a:t>3. C</a:t>
            </a:r>
            <a:r>
              <a:rPr lang="ko-KR" altLang="en-US" dirty="0"/>
              <a:t>에서는 구조체와 </a:t>
            </a:r>
            <a:r>
              <a:rPr lang="ko-KR" altLang="en-US" dirty="0" err="1"/>
              <a:t>함수포인터로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en-US" altLang="ko-KR" dirty="0"/>
              <a:t>4. C++</a:t>
            </a:r>
            <a:r>
              <a:rPr lang="ko-KR" altLang="en-US" dirty="0"/>
              <a:t>에서는 상속</a:t>
            </a:r>
            <a:r>
              <a:rPr lang="en-US" altLang="ko-KR" dirty="0"/>
              <a:t>, </a:t>
            </a:r>
            <a:r>
              <a:rPr lang="ko-KR" altLang="en-US" dirty="0"/>
              <a:t>가상함수</a:t>
            </a:r>
            <a:r>
              <a:rPr lang="en-US" altLang="ko-KR" dirty="0"/>
              <a:t>, </a:t>
            </a:r>
            <a:r>
              <a:rPr lang="ko-KR" altLang="en-US" dirty="0"/>
              <a:t>추상클래스 개념을 이용</a:t>
            </a:r>
          </a:p>
        </p:txBody>
      </p:sp>
    </p:spTree>
    <p:extLst>
      <p:ext uri="{BB962C8B-B14F-4D97-AF65-F5344CB8AC3E}">
        <p14:creationId xmlns:p14="http://schemas.microsoft.com/office/powerpoint/2010/main" val="23750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42337-904D-4EAF-87A6-FA32A01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10. </a:t>
            </a:r>
            <a:r>
              <a:rPr lang="ko-KR" altLang="en-US" sz="4000" dirty="0"/>
              <a:t>다형성을 이용한 크로스플랫폼 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6C4A2A-6E2F-4BE3-993B-F54207826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903" y="2055996"/>
            <a:ext cx="6790540" cy="3768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07D66-5F97-494A-B8AC-FC7F726FB2A5}"/>
              </a:ext>
            </a:extLst>
          </p:cNvPr>
          <p:cNvSpPr txBox="1"/>
          <p:nvPr/>
        </p:nvSpPr>
        <p:spPr>
          <a:xfrm>
            <a:off x="4882471" y="1871330"/>
            <a:ext cx="248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클래스 구성도</a:t>
            </a:r>
          </a:p>
        </p:txBody>
      </p:sp>
    </p:spTree>
    <p:extLst>
      <p:ext uri="{BB962C8B-B14F-4D97-AF65-F5344CB8AC3E}">
        <p14:creationId xmlns:p14="http://schemas.microsoft.com/office/powerpoint/2010/main" val="2662551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42337-904D-4EAF-87A6-FA32A01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10. </a:t>
            </a:r>
            <a:r>
              <a:rPr lang="ko-KR" altLang="en-US" sz="4000" dirty="0"/>
              <a:t>다형성을 이용한 크로스플랫폼 구현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93417-1501-4767-A41A-5AA2372C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구현하면서 어려웠던 부분</a:t>
            </a:r>
            <a:endParaRPr lang="en-US" altLang="ko-KR" b="1" dirty="0"/>
          </a:p>
          <a:p>
            <a:r>
              <a:rPr lang="en-US" altLang="ko-KR" dirty="0"/>
              <a:t>- windows</a:t>
            </a:r>
            <a:r>
              <a:rPr lang="ko-KR" altLang="en-US" dirty="0"/>
              <a:t>에서의 변수 타입과 사용 함수 등 </a:t>
            </a:r>
            <a:r>
              <a:rPr lang="en-US" altLang="ko-KR" dirty="0"/>
              <a:t>Linux</a:t>
            </a:r>
            <a:r>
              <a:rPr lang="ko-KR" altLang="en-US" dirty="0"/>
              <a:t>와 다른 부분들이 있어서 </a:t>
            </a:r>
            <a:r>
              <a:rPr lang="en-US" altLang="ko-KR" dirty="0"/>
              <a:t>Linux </a:t>
            </a:r>
            <a:r>
              <a:rPr lang="ko-KR" altLang="en-US" dirty="0"/>
              <a:t>와 </a:t>
            </a:r>
            <a:r>
              <a:rPr lang="en-US" altLang="ko-KR" dirty="0"/>
              <a:t>Windows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각각 따로 공부해서 구현해야 하는 점이 다소 어렵게 느껴졌다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하나의 헤더파일에 모든 코드를 넣지 않고 나눠서 코드를 관리하기 편하도록 구현하는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구조 자체를 이해하는데 어려움이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087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FBB89-8D06-420B-AE6D-1CAEF596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11-1. Packet </a:t>
            </a:r>
            <a:r>
              <a:rPr lang="ko-KR" altLang="en-US" dirty="0"/>
              <a:t>분석 및 저장 </a:t>
            </a:r>
            <a:r>
              <a:rPr lang="en-US" altLang="ko-KR" dirty="0"/>
              <a:t>( 1 )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66A8C-F116-4CAE-B90A-E688E746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dirty="0"/>
              <a:t>지금까지 습득한 모든 지식들이 사용되었고</a:t>
            </a:r>
            <a:r>
              <a:rPr lang="en-US" altLang="ko-KR" b="1" dirty="0"/>
              <a:t>, </a:t>
            </a:r>
            <a:r>
              <a:rPr lang="ko-KR" altLang="en-US" b="1" dirty="0"/>
              <a:t>구현하면서 가장 어려운 업무였다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구현 조건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프로세스 두 개를 생성 </a:t>
            </a:r>
            <a:r>
              <a:rPr lang="en-US" altLang="ko-KR" dirty="0"/>
              <a:t>(</a:t>
            </a:r>
            <a:r>
              <a:rPr lang="en-US" altLang="ko-KR" dirty="0" err="1"/>
              <a:t>pcapwriter</a:t>
            </a:r>
            <a:r>
              <a:rPr lang="en-US" altLang="ko-KR" dirty="0"/>
              <a:t>, </a:t>
            </a:r>
            <a:r>
              <a:rPr lang="en-US" altLang="ko-KR" dirty="0" err="1"/>
              <a:t>pcapanalyzer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pcapwriter</a:t>
            </a:r>
            <a:r>
              <a:rPr lang="en-US" altLang="ko-KR" dirty="0"/>
              <a:t> </a:t>
            </a:r>
            <a:r>
              <a:rPr lang="ko-KR" altLang="en-US" dirty="0"/>
              <a:t>프로세스는 </a:t>
            </a:r>
            <a:r>
              <a:rPr lang="en-US" altLang="ko-KR" dirty="0" err="1"/>
              <a:t>pcap</a:t>
            </a:r>
            <a:r>
              <a:rPr lang="ko-KR" altLang="en-US" dirty="0"/>
              <a:t>라이브러리를 이용해 패킷을 수집하고 </a:t>
            </a:r>
            <a:r>
              <a:rPr lang="en-US" altLang="ko-KR" dirty="0"/>
              <a:t>system v shared</a:t>
            </a:r>
          </a:p>
          <a:p>
            <a:r>
              <a:rPr lang="en-US" altLang="ko-KR" dirty="0"/>
              <a:t>    memory</a:t>
            </a:r>
            <a:r>
              <a:rPr lang="ko-KR" altLang="en-US" dirty="0"/>
              <a:t>를 통해 </a:t>
            </a:r>
            <a:r>
              <a:rPr lang="en-US" altLang="ko-KR" dirty="0" err="1"/>
              <a:t>pcapanalyzer</a:t>
            </a:r>
            <a:r>
              <a:rPr lang="ko-KR" altLang="en-US" dirty="0"/>
              <a:t>에 전달한 후 </a:t>
            </a:r>
            <a:r>
              <a:rPr lang="en-US" altLang="ko-KR" dirty="0"/>
              <a:t>1</a:t>
            </a:r>
            <a:r>
              <a:rPr lang="ko-KR" altLang="en-US" dirty="0"/>
              <a:t>분 단위로 </a:t>
            </a:r>
            <a:r>
              <a:rPr lang="en-US" altLang="ko-KR" dirty="0" err="1"/>
              <a:t>pcap</a:t>
            </a:r>
            <a:r>
              <a:rPr lang="en-US" altLang="ko-KR" dirty="0"/>
              <a:t> </a:t>
            </a:r>
            <a:r>
              <a:rPr lang="ko-KR" altLang="en-US" dirty="0"/>
              <a:t>파일에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pcapanalyzer</a:t>
            </a:r>
            <a:r>
              <a:rPr lang="en-US" altLang="ko-KR" dirty="0"/>
              <a:t> </a:t>
            </a:r>
            <a:r>
              <a:rPr lang="ko-KR" altLang="en-US" dirty="0"/>
              <a:t>프로세스는 </a:t>
            </a:r>
            <a:r>
              <a:rPr lang="en-US" altLang="ko-KR" dirty="0" err="1"/>
              <a:t>pshared</a:t>
            </a:r>
            <a:r>
              <a:rPr lang="en-US" altLang="ko-KR" dirty="0"/>
              <a:t> mutex, </a:t>
            </a:r>
            <a:r>
              <a:rPr lang="en-US" altLang="ko-KR" dirty="0" err="1"/>
              <a:t>pshared</a:t>
            </a:r>
            <a:r>
              <a:rPr lang="en-US" altLang="ko-KR" dirty="0"/>
              <a:t> </a:t>
            </a:r>
            <a:r>
              <a:rPr lang="en-US" altLang="ko-KR" dirty="0" err="1"/>
              <a:t>cond</a:t>
            </a:r>
            <a:r>
              <a:rPr lang="ko-KR" altLang="en-US" dirty="0"/>
              <a:t>를 이용해서 </a:t>
            </a:r>
            <a:r>
              <a:rPr lang="en-US" altLang="ko-KR" dirty="0"/>
              <a:t>signal</a:t>
            </a:r>
            <a:r>
              <a:rPr lang="ko-KR" altLang="en-US" dirty="0"/>
              <a:t>을 받았을 시</a:t>
            </a:r>
            <a:endParaRPr lang="en-US" altLang="ko-KR" dirty="0"/>
          </a:p>
          <a:p>
            <a:r>
              <a:rPr lang="en-US" altLang="ko-KR" dirty="0"/>
              <a:t>    shared memory</a:t>
            </a:r>
            <a:r>
              <a:rPr lang="ko-KR" altLang="en-US" dirty="0"/>
              <a:t>에 접근해서 </a:t>
            </a:r>
            <a:r>
              <a:rPr lang="en-US" altLang="ko-KR" dirty="0" err="1"/>
              <a:t>pcap</a:t>
            </a:r>
            <a:r>
              <a:rPr lang="en-US" altLang="ko-KR" dirty="0"/>
              <a:t> </a:t>
            </a:r>
            <a:r>
              <a:rPr lang="ko-KR" altLang="en-US" dirty="0"/>
              <a:t>헤더 정보를 화면에 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16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FBB89-8D06-420B-AE6D-1CAEF596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11-2. Packet </a:t>
            </a:r>
            <a:r>
              <a:rPr lang="ko-KR" altLang="en-US" dirty="0"/>
              <a:t>분석 및 저장 </a:t>
            </a:r>
            <a:r>
              <a:rPr lang="en-US" altLang="ko-KR" dirty="0"/>
              <a:t>( 2 )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66A8C-F116-4CAE-B90A-E688E746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en-US" altLang="ko-KR" sz="1600" dirty="0"/>
              <a:t>1. </a:t>
            </a:r>
            <a:r>
              <a:rPr lang="ko-KR" altLang="en-US" sz="1600" dirty="0"/>
              <a:t>캡처한 네트워크 패킷을 판별한 후 아래와 같이 패킷의 데이터를 분석해 정보들을 출력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E177A5-D0D3-4E62-AF89-414DA244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57" y="2402959"/>
            <a:ext cx="3729444" cy="35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16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A9D3-91A4-45EB-9D6C-4EF7FDA8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5" y="220997"/>
            <a:ext cx="11094720" cy="1450757"/>
          </a:xfrm>
        </p:spPr>
        <p:txBody>
          <a:bodyPr>
            <a:normAutofit/>
          </a:bodyPr>
          <a:lstStyle/>
          <a:p>
            <a:r>
              <a:rPr lang="en-US" altLang="ko-KR" sz="3700" dirty="0"/>
              <a:t>11-3. </a:t>
            </a:r>
            <a:r>
              <a:rPr lang="ko-KR" altLang="en-US" sz="3700" dirty="0"/>
              <a:t>패킷의 정보가 담긴 </a:t>
            </a:r>
            <a:r>
              <a:rPr lang="en-US" altLang="ko-KR" sz="3700" dirty="0"/>
              <a:t>PCAP</a:t>
            </a:r>
            <a:r>
              <a:rPr lang="ko-KR" altLang="en-US" sz="3700" dirty="0"/>
              <a:t>파일 관리 기능 추가</a:t>
            </a:r>
            <a:r>
              <a:rPr lang="en-US" altLang="ko-KR" sz="3700" dirty="0"/>
              <a:t>( 3 )</a:t>
            </a:r>
            <a:endParaRPr lang="ko-KR" altLang="en-US" sz="3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9F144-5C6B-4AE3-97D8-533DD780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885614" cy="434241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1. </a:t>
            </a:r>
            <a:r>
              <a:rPr lang="en-US" altLang="ko-KR" sz="1600" dirty="0" err="1"/>
              <a:t>pcap</a:t>
            </a:r>
            <a:r>
              <a:rPr lang="en-US" altLang="ko-KR" sz="1600" dirty="0"/>
              <a:t> writer </a:t>
            </a:r>
            <a:r>
              <a:rPr lang="ko-KR" altLang="en-US" sz="1600" dirty="0"/>
              <a:t>프로세스에 </a:t>
            </a:r>
            <a:r>
              <a:rPr lang="en-US" altLang="ko-KR" sz="1600" b="1" dirty="0" err="1"/>
              <a:t>pcap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파일을 관리하는 </a:t>
            </a:r>
            <a:r>
              <a:rPr lang="en-US" altLang="ko-KR" sz="1600" b="1" dirty="0"/>
              <a:t>thread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프로그램 </a:t>
            </a:r>
            <a:r>
              <a:rPr lang="ko-KR" altLang="en-US" sz="1600" dirty="0" err="1"/>
              <a:t>시작시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pcap</a:t>
            </a:r>
            <a:r>
              <a:rPr lang="en-US" altLang="ko-KR" sz="1600" dirty="0"/>
              <a:t> </a:t>
            </a:r>
            <a:r>
              <a:rPr lang="ko-KR" altLang="en-US" sz="1600" dirty="0"/>
              <a:t>파일 저장 경로를 절대경로로 설정하고 해당 경로에 </a:t>
            </a:r>
            <a:r>
              <a:rPr lang="en-US" altLang="ko-KR" sz="1600" dirty="0" err="1"/>
              <a:t>pcap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저장하도록 기능 추가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en-US" altLang="ko-KR" sz="1600" b="1" dirty="0"/>
              <a:t>main thread</a:t>
            </a:r>
            <a:r>
              <a:rPr lang="ko-KR" altLang="en-US" sz="1600" dirty="0"/>
              <a:t>는 해당 경로에 </a:t>
            </a:r>
            <a:r>
              <a:rPr lang="en-US" altLang="ko-KR" sz="1600" dirty="0" err="1"/>
              <a:t>pcap</a:t>
            </a:r>
            <a:r>
              <a:rPr lang="en-US" altLang="ko-KR" sz="1600" dirty="0"/>
              <a:t> </a:t>
            </a:r>
            <a:r>
              <a:rPr lang="ko-KR" altLang="en-US" sz="1600" dirty="0"/>
              <a:t>파일명 규칙을 아래와 같이 설정해 저장한다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- &gt; </a:t>
            </a:r>
            <a:r>
              <a:rPr lang="ko-KR" altLang="en-US" sz="1600" dirty="0"/>
              <a:t>연월일</a:t>
            </a:r>
            <a:r>
              <a:rPr lang="en-US" altLang="ko-KR" sz="1600" dirty="0"/>
              <a:t>_</a:t>
            </a:r>
            <a:r>
              <a:rPr lang="ko-KR" altLang="en-US" sz="1600" dirty="0" err="1"/>
              <a:t>시분초</a:t>
            </a:r>
            <a:r>
              <a:rPr lang="en-US" altLang="ko-KR" sz="1600" dirty="0"/>
              <a:t>_</a:t>
            </a:r>
            <a:r>
              <a:rPr lang="ko-KR" altLang="en-US" sz="1600" dirty="0" err="1"/>
              <a:t>마이크로초</a:t>
            </a:r>
            <a:r>
              <a:rPr lang="en-US" altLang="ko-KR" sz="1600" dirty="0"/>
              <a:t>_</a:t>
            </a:r>
            <a:r>
              <a:rPr lang="ko-KR" altLang="en-US" sz="1600" dirty="0"/>
              <a:t>순번</a:t>
            </a:r>
            <a:r>
              <a:rPr lang="en-US" altLang="ko-KR" sz="1600" dirty="0"/>
              <a:t>.</a:t>
            </a:r>
            <a:r>
              <a:rPr lang="en-US" altLang="ko-KR" sz="1600" dirty="0" err="1"/>
              <a:t>pcap</a:t>
            </a:r>
            <a:endParaRPr lang="en-US" altLang="ko-KR" sz="1600" dirty="0"/>
          </a:p>
          <a:p>
            <a:r>
              <a:rPr lang="en-US" altLang="ko-KR" sz="1600" dirty="0"/>
              <a:t>       - &gt; </a:t>
            </a:r>
            <a:r>
              <a:rPr lang="ko-KR" altLang="en-US" sz="1600" dirty="0"/>
              <a:t>순번은 </a:t>
            </a:r>
            <a:r>
              <a:rPr lang="en-US" altLang="ko-KR" sz="1600" dirty="0"/>
              <a:t>01</a:t>
            </a:r>
            <a:r>
              <a:rPr lang="ko-KR" altLang="en-US" sz="1600" dirty="0"/>
              <a:t>로 시작해서 같은 </a:t>
            </a:r>
            <a:r>
              <a:rPr lang="ko-KR" altLang="en-US" sz="1600" dirty="0" err="1"/>
              <a:t>시분초에</a:t>
            </a:r>
            <a:r>
              <a:rPr lang="ko-KR" altLang="en-US" sz="1600" dirty="0"/>
              <a:t> 파일이 겹칠 경우 순번을 증가시킨다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파일 관리 </a:t>
            </a:r>
            <a:r>
              <a:rPr lang="en-US" altLang="ko-KR" sz="1600" dirty="0"/>
              <a:t>thread </a:t>
            </a:r>
            <a:r>
              <a:rPr lang="ko-KR" altLang="en-US" sz="1600" dirty="0" err="1"/>
              <a:t>시작시</a:t>
            </a:r>
            <a:r>
              <a:rPr lang="ko-KR" altLang="en-US" sz="1600" dirty="0"/>
              <a:t> 모든 </a:t>
            </a:r>
            <a:r>
              <a:rPr lang="en-US" altLang="ko-KR" sz="1600" dirty="0" err="1"/>
              <a:t>pcap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목록을 </a:t>
            </a:r>
            <a:r>
              <a:rPr lang="en-US" altLang="ko-KR" sz="1600" dirty="0"/>
              <a:t>std::list</a:t>
            </a:r>
            <a:r>
              <a:rPr lang="ko-KR" altLang="en-US" sz="1600" dirty="0"/>
              <a:t>에 저장하고 시간 순으로 정렬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5. </a:t>
            </a:r>
            <a:r>
              <a:rPr lang="en-US" altLang="ko-KR" sz="1600" b="1" dirty="0"/>
              <a:t>main thread</a:t>
            </a:r>
            <a:r>
              <a:rPr lang="ko-KR" altLang="en-US" sz="1600" dirty="0"/>
              <a:t>는 새로운 </a:t>
            </a:r>
            <a:r>
              <a:rPr lang="en-US" altLang="ko-KR" sz="1600" dirty="0" err="1"/>
              <a:t>pcap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저장할 때마다 </a:t>
            </a:r>
            <a:r>
              <a:rPr lang="ko-KR" altLang="en-US" sz="1600" b="1" dirty="0"/>
              <a:t>파일 관리 </a:t>
            </a:r>
            <a:r>
              <a:rPr lang="en-US" altLang="ko-KR" sz="1600" b="1" dirty="0"/>
              <a:t>thread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pthread</a:t>
            </a:r>
            <a:r>
              <a:rPr lang="en-US" altLang="ko-KR" sz="1600" dirty="0"/>
              <a:t> signal</a:t>
            </a:r>
            <a:r>
              <a:rPr lang="ko-KR" altLang="en-US" sz="1600" dirty="0"/>
              <a:t>과</a:t>
            </a:r>
            <a:r>
              <a:rPr lang="en-US" altLang="ko-KR" sz="1600" dirty="0"/>
              <a:t> </a:t>
            </a:r>
            <a:r>
              <a:rPr lang="ko-KR" altLang="en-US" sz="1600" dirty="0"/>
              <a:t>함께 파일 이름을 전달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6.  </a:t>
            </a:r>
            <a:r>
              <a:rPr lang="ko-KR" altLang="en-US" sz="1600" b="1" dirty="0"/>
              <a:t>파일 관리 </a:t>
            </a:r>
            <a:r>
              <a:rPr lang="en-US" altLang="ko-KR" sz="1600" b="1" dirty="0"/>
              <a:t>thread</a:t>
            </a:r>
            <a:r>
              <a:rPr lang="ko-KR" altLang="en-US" sz="1600" dirty="0"/>
              <a:t>는 </a:t>
            </a:r>
            <a:r>
              <a:rPr lang="en-US" altLang="ko-KR" sz="1600" dirty="0"/>
              <a:t>mutex </a:t>
            </a:r>
            <a:r>
              <a:rPr lang="ko-KR" altLang="en-US" sz="1600" dirty="0"/>
              <a:t>안에서 </a:t>
            </a:r>
            <a:r>
              <a:rPr lang="en-US" altLang="ko-KR" sz="1600" dirty="0"/>
              <a:t>wait</a:t>
            </a:r>
            <a:r>
              <a:rPr lang="ko-KR" altLang="en-US" sz="1600" dirty="0"/>
              <a:t>을 걸고 있다가 </a:t>
            </a:r>
            <a:r>
              <a:rPr lang="en-US" altLang="ko-KR" sz="1600" dirty="0"/>
              <a:t>signal</a:t>
            </a:r>
            <a:r>
              <a:rPr lang="ko-KR" altLang="en-US" sz="1600" dirty="0"/>
              <a:t>을 받으면 </a:t>
            </a:r>
            <a:r>
              <a:rPr lang="en-US" altLang="ko-KR" sz="1600" dirty="0"/>
              <a:t>list</a:t>
            </a:r>
            <a:r>
              <a:rPr lang="ko-KR" altLang="en-US" sz="1600" dirty="0"/>
              <a:t>를 통해 전달받은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파일명을 </a:t>
            </a:r>
            <a:r>
              <a:rPr lang="en-US" altLang="ko-KR" sz="1600" dirty="0" err="1"/>
              <a:t>pcap</a:t>
            </a:r>
            <a:r>
              <a:rPr lang="en-US" altLang="ko-KR" sz="1600" dirty="0"/>
              <a:t> </a:t>
            </a:r>
            <a:r>
              <a:rPr lang="ko-KR" altLang="en-US" sz="1600" dirty="0"/>
              <a:t>파일 </a:t>
            </a:r>
            <a:r>
              <a:rPr lang="en-US" altLang="ko-KR" sz="1600" dirty="0"/>
              <a:t>list</a:t>
            </a:r>
            <a:r>
              <a:rPr lang="ko-KR" altLang="en-US" sz="1600" dirty="0"/>
              <a:t>의 맨 뒷부분에 넣고 </a:t>
            </a:r>
            <a:r>
              <a:rPr lang="en-US" altLang="ko-KR" sz="1600" dirty="0"/>
              <a:t>unlock </a:t>
            </a:r>
            <a:r>
              <a:rPr lang="ko-KR" altLang="en-US" sz="1600" dirty="0"/>
              <a:t>하도록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958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87C6-6D18-44E4-A395-85550092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11-4. </a:t>
            </a:r>
            <a:r>
              <a:rPr lang="ko-KR" altLang="en-US" sz="4000" dirty="0"/>
              <a:t>패킷 분석 내용 </a:t>
            </a:r>
            <a:r>
              <a:rPr lang="en-US" altLang="ko-KR" sz="4000" dirty="0"/>
              <a:t>DB</a:t>
            </a:r>
            <a:r>
              <a:rPr lang="ko-KR" altLang="en-US" sz="4000" dirty="0"/>
              <a:t> 테이블에 저장</a:t>
            </a:r>
            <a:r>
              <a:rPr lang="en-US" altLang="ko-KR" sz="4000" dirty="0"/>
              <a:t>( 4 )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35DD9-053A-4B7F-9D15-D085F2B6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 </a:t>
            </a:r>
            <a:r>
              <a:rPr lang="ko-KR" altLang="en-US" dirty="0"/>
              <a:t>패킷을 분석해 문자열 형태로 추출해낸 데이터들을 </a:t>
            </a:r>
            <a:r>
              <a:rPr lang="en-US" altLang="ko-KR" dirty="0" err="1"/>
              <a:t>libpq</a:t>
            </a:r>
            <a:r>
              <a:rPr lang="en-US" altLang="ko-KR" dirty="0"/>
              <a:t> </a:t>
            </a:r>
            <a:r>
              <a:rPr lang="ko-KR" altLang="en-US" dirty="0"/>
              <a:t>라이브러리를 이용해</a:t>
            </a:r>
            <a:endParaRPr lang="en-US" altLang="ko-KR" dirty="0"/>
          </a:p>
          <a:p>
            <a:r>
              <a:rPr lang="en-US" altLang="ko-KR" dirty="0"/>
              <a:t>   PostgreSQL</a:t>
            </a:r>
            <a:r>
              <a:rPr lang="ko-KR" altLang="en-US" dirty="0"/>
              <a:t>을 연결하고 추출한 데이터들을 그대로 테이블로 생성하여 컬럼별로</a:t>
            </a:r>
            <a:endParaRPr lang="en-US" altLang="ko-KR" dirty="0"/>
          </a:p>
          <a:p>
            <a:r>
              <a:rPr lang="en-US" altLang="ko-KR" dirty="0"/>
              <a:t>   DB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1FF7D-638A-448B-91D8-D79876D3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35" y="3224162"/>
            <a:ext cx="2362628" cy="2485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B7FFE-8493-4360-9875-D51E0FFE4932}"/>
              </a:ext>
            </a:extLst>
          </p:cNvPr>
          <p:cNvSpPr txBox="1"/>
          <p:nvPr/>
        </p:nvSpPr>
        <p:spPr>
          <a:xfrm>
            <a:off x="1129252" y="5788050"/>
            <a:ext cx="25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 </a:t>
            </a:r>
            <a:r>
              <a:rPr lang="ko-KR" altLang="en-US" dirty="0"/>
              <a:t>분석한 데이터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FD4623-9F97-4CFA-BF09-D0A63DB6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386" y="3645435"/>
            <a:ext cx="7189428" cy="1642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89715-34F2-438F-AC87-F5468396A361}"/>
              </a:ext>
            </a:extLst>
          </p:cNvPr>
          <p:cNvSpPr txBox="1"/>
          <p:nvPr/>
        </p:nvSpPr>
        <p:spPr>
          <a:xfrm>
            <a:off x="4506386" y="5788050"/>
            <a:ext cx="718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네트워크 패킷을 캡처할 때마다 패킷을 분석해서 </a:t>
            </a:r>
            <a:r>
              <a:rPr lang="en-US" altLang="ko-KR" dirty="0"/>
              <a:t>DB </a:t>
            </a:r>
            <a:r>
              <a:rPr lang="ko-KR" altLang="en-US" dirty="0"/>
              <a:t>테이블에 저장</a:t>
            </a:r>
          </a:p>
        </p:txBody>
      </p:sp>
    </p:spTree>
    <p:extLst>
      <p:ext uri="{BB962C8B-B14F-4D97-AF65-F5344CB8AC3E}">
        <p14:creationId xmlns:p14="http://schemas.microsoft.com/office/powerpoint/2010/main" val="22311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2F80-CCD4-4153-88B6-17B16DEB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언어 및 사용한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E5F1E-1872-4A00-B6F0-F376C826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 개발 언어 </a:t>
            </a:r>
            <a:r>
              <a:rPr lang="en-US" altLang="ko-KR" sz="2800" dirty="0"/>
              <a:t>: C,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 </a:t>
            </a:r>
            <a:r>
              <a:rPr lang="ko-KR" altLang="en-US" sz="2800" dirty="0"/>
              <a:t>사용한 </a:t>
            </a:r>
            <a:r>
              <a:rPr lang="en-US" altLang="ko-KR" sz="2800" dirty="0"/>
              <a:t>DB : PostgreSQL, Oracle Database 19c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D9B16B-3F15-4E2E-98DF-D8B5EA3D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821" y="2395710"/>
            <a:ext cx="2014450" cy="1461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A32E49-CA7B-4682-9816-4703FCFB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54" y="2698148"/>
            <a:ext cx="2719808" cy="824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EBFE82-C22F-454F-A426-473637769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226" y="2489235"/>
            <a:ext cx="2722469" cy="12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A6EE2-24C6-464C-8F09-1129C423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12. </a:t>
            </a:r>
            <a:r>
              <a:rPr lang="ko-KR" altLang="en-US" sz="4000" dirty="0"/>
              <a:t>패킷의 개별 </a:t>
            </a:r>
            <a:r>
              <a:rPr lang="en-US" altLang="ko-KR" sz="4000" dirty="0"/>
              <a:t>TCP FLOW </a:t>
            </a:r>
            <a:r>
              <a:rPr lang="ko-KR" altLang="en-US" sz="4000" dirty="0"/>
              <a:t>관리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AB536-8D32-4DF3-A5E8-0F2ACFD8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02571" cy="451253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패킷의 개별 </a:t>
            </a:r>
            <a:r>
              <a:rPr lang="en-US" altLang="ko-KR" dirty="0"/>
              <a:t>TCP </a:t>
            </a:r>
            <a:r>
              <a:rPr lang="ko-KR" altLang="en-US" dirty="0"/>
              <a:t>세션들을 관리하기 위해 </a:t>
            </a:r>
            <a:r>
              <a:rPr lang="en-US" altLang="ko-KR" dirty="0"/>
              <a:t>std::</a:t>
            </a:r>
            <a:r>
              <a:rPr lang="en-US" altLang="ko-KR" dirty="0" err="1"/>
              <a:t>unordered_map</a:t>
            </a:r>
            <a:r>
              <a:rPr lang="ko-KR" altLang="en-US" dirty="0"/>
              <a:t>을 사용자화 한 타입 사용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ko-KR" altLang="en-US" dirty="0"/>
              <a:t>일반적인 </a:t>
            </a:r>
            <a:r>
              <a:rPr lang="en-US" altLang="ko-KR" dirty="0"/>
              <a:t>std::</a:t>
            </a:r>
            <a:r>
              <a:rPr lang="en-US" altLang="ko-KR" dirty="0" err="1"/>
              <a:t>unordered_map</a:t>
            </a:r>
            <a:r>
              <a:rPr lang="ko-KR" altLang="en-US" dirty="0"/>
              <a:t>이 아닌 뒤에 </a:t>
            </a:r>
            <a:r>
              <a:rPr lang="en-US" altLang="ko-KR" dirty="0"/>
              <a:t>3</a:t>
            </a:r>
            <a:r>
              <a:rPr lang="ko-KR" altLang="en-US" dirty="0"/>
              <a:t>번째</a:t>
            </a:r>
            <a:r>
              <a:rPr lang="en-US" altLang="ko-KR" dirty="0"/>
              <a:t>, 4</a:t>
            </a:r>
            <a:r>
              <a:rPr lang="ko-KR" altLang="en-US" dirty="0"/>
              <a:t>번째 인자인 </a:t>
            </a:r>
            <a:r>
              <a:rPr lang="en-US" altLang="ko-KR" b="1" dirty="0"/>
              <a:t>hasher</a:t>
            </a:r>
            <a:r>
              <a:rPr lang="ko-KR" altLang="en-US" b="1" dirty="0"/>
              <a:t>와 </a:t>
            </a:r>
            <a:r>
              <a:rPr lang="en-US" altLang="ko-KR" b="1" dirty="0"/>
              <a:t>comparer</a:t>
            </a:r>
            <a:r>
              <a:rPr lang="ko-KR" altLang="en-US" b="1" dirty="0"/>
              <a:t>을</a:t>
            </a:r>
            <a:endParaRPr lang="en-US" altLang="ko-KR" b="1" dirty="0"/>
          </a:p>
          <a:p>
            <a:r>
              <a:rPr lang="en-US" altLang="ko-KR" b="1" dirty="0"/>
              <a:t>         </a:t>
            </a:r>
            <a:r>
              <a:rPr lang="ko-KR" altLang="en-US" b="1" dirty="0"/>
              <a:t>추가로 구현</a:t>
            </a:r>
            <a:r>
              <a:rPr lang="ko-KR" altLang="en-US" dirty="0"/>
              <a:t>하여 </a:t>
            </a:r>
            <a:r>
              <a:rPr lang="en-US" altLang="ko-KR" dirty="0"/>
              <a:t>TCP </a:t>
            </a:r>
            <a:r>
              <a:rPr lang="ko-KR" altLang="en-US" dirty="0"/>
              <a:t>세션을 관리하기 위함이다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헤더 파싱 결과 </a:t>
            </a:r>
            <a:r>
              <a:rPr lang="en-US" altLang="ko-KR" dirty="0"/>
              <a:t>IPv4</a:t>
            </a:r>
            <a:r>
              <a:rPr lang="ko-KR" altLang="en-US" dirty="0"/>
              <a:t>이면서 </a:t>
            </a:r>
            <a:r>
              <a:rPr lang="en-US" altLang="ko-KR" dirty="0"/>
              <a:t>TCP</a:t>
            </a:r>
            <a:r>
              <a:rPr lang="ko-KR" altLang="en-US" dirty="0"/>
              <a:t> 패킷인 경우 </a:t>
            </a:r>
            <a:r>
              <a:rPr lang="en-US" altLang="ko-KR" dirty="0"/>
              <a:t>map</a:t>
            </a:r>
            <a:r>
              <a:rPr lang="ko-KR" altLang="en-US" dirty="0"/>
              <a:t>에 </a:t>
            </a:r>
            <a:r>
              <a:rPr lang="en-US" altLang="ko-KR" b="1" dirty="0"/>
              <a:t>TCP</a:t>
            </a:r>
            <a:r>
              <a:rPr lang="ko-KR" altLang="en-US" b="1" dirty="0"/>
              <a:t> </a:t>
            </a:r>
            <a:r>
              <a:rPr lang="en-US" altLang="ko-KR" b="1" dirty="0"/>
              <a:t>Flow</a:t>
            </a:r>
            <a:r>
              <a:rPr lang="ko-KR" altLang="en-US" b="1" dirty="0"/>
              <a:t>를 생성해서 넣는다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</a:t>
            </a:r>
            <a:r>
              <a:rPr lang="en-US" altLang="ko-KR" dirty="0"/>
              <a:t>-&gt; main thread</a:t>
            </a:r>
            <a:r>
              <a:rPr lang="ko-KR" altLang="en-US" dirty="0"/>
              <a:t>에서는 패킷 헤더 파싱만 하고</a:t>
            </a:r>
            <a:r>
              <a:rPr lang="en-US" altLang="ko-KR" dirty="0"/>
              <a:t>, </a:t>
            </a:r>
            <a:r>
              <a:rPr lang="ko-KR" altLang="en-US" dirty="0"/>
              <a:t>데이터를 분석 및 처리하여 </a:t>
            </a:r>
            <a:r>
              <a:rPr lang="en-US" altLang="ko-KR" dirty="0" err="1"/>
              <a:t>db</a:t>
            </a:r>
            <a:r>
              <a:rPr lang="ko-KR" altLang="en-US" dirty="0"/>
              <a:t>에 넣는 부분은 따로 작업용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        생성해서 처리하도록 한다</a:t>
            </a:r>
            <a:r>
              <a:rPr lang="en-US" altLang="ko-KR" dirty="0"/>
              <a:t>. ( </a:t>
            </a:r>
            <a:r>
              <a:rPr lang="ko-KR" altLang="en-US" dirty="0"/>
              <a:t>성능 향상을 위해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기존에 생성된 </a:t>
            </a:r>
            <a:r>
              <a:rPr lang="en-US" altLang="ko-KR" dirty="0"/>
              <a:t>Flow</a:t>
            </a:r>
            <a:r>
              <a:rPr lang="ko-KR" altLang="en-US" dirty="0"/>
              <a:t>가 있을 경우 기존 </a:t>
            </a:r>
            <a:r>
              <a:rPr lang="en-US" altLang="ko-KR" dirty="0"/>
              <a:t>Flow</a:t>
            </a:r>
            <a:r>
              <a:rPr lang="ko-KR" altLang="en-US" dirty="0"/>
              <a:t>를 </a:t>
            </a:r>
            <a:r>
              <a:rPr lang="en-US" altLang="ko-KR" dirty="0"/>
              <a:t>map</a:t>
            </a:r>
            <a:r>
              <a:rPr lang="ko-KR" altLang="en-US" dirty="0"/>
              <a:t>에서 가져와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현재 받은 </a:t>
            </a:r>
            <a:r>
              <a:rPr lang="ko-KR" altLang="en-US" b="1" dirty="0"/>
              <a:t>패킷의 </a:t>
            </a:r>
            <a:r>
              <a:rPr lang="en-US" altLang="ko-KR" b="1" dirty="0"/>
              <a:t>TCP FLAG</a:t>
            </a:r>
            <a:r>
              <a:rPr lang="ko-KR" altLang="en-US" b="1" dirty="0"/>
              <a:t>를 분석</a:t>
            </a:r>
            <a:r>
              <a:rPr lang="ko-KR" altLang="en-US" dirty="0"/>
              <a:t>하여 어느 한 방향에서 </a:t>
            </a:r>
            <a:r>
              <a:rPr lang="en-US" altLang="ko-KR" dirty="0"/>
              <a:t>RST FLAG</a:t>
            </a:r>
            <a:r>
              <a:rPr lang="ko-KR" altLang="en-US" dirty="0"/>
              <a:t>가 들어오거나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양방향 모두에서 </a:t>
            </a:r>
            <a:r>
              <a:rPr lang="en-US" altLang="ko-KR" dirty="0"/>
              <a:t>FIN FLAG</a:t>
            </a:r>
            <a:r>
              <a:rPr lang="ko-KR" altLang="en-US" dirty="0"/>
              <a:t>가 들어오면 </a:t>
            </a:r>
            <a:r>
              <a:rPr lang="en-US" altLang="ko-KR" dirty="0"/>
              <a:t>TCP </a:t>
            </a:r>
            <a:r>
              <a:rPr lang="ko-KR" altLang="en-US" dirty="0"/>
              <a:t>통신을 하고 있던 패킷들이 서로 연결을 종료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했다고 판단하여 해당 </a:t>
            </a:r>
            <a:r>
              <a:rPr lang="en-US" altLang="ko-KR" dirty="0"/>
              <a:t>TCP Flow</a:t>
            </a:r>
            <a:r>
              <a:rPr lang="ko-KR" altLang="en-US" dirty="0"/>
              <a:t>를 </a:t>
            </a:r>
            <a:r>
              <a:rPr lang="en-US" altLang="ko-KR" dirty="0"/>
              <a:t>map</a:t>
            </a:r>
            <a:r>
              <a:rPr lang="ko-KR" altLang="en-US" dirty="0"/>
              <a:t>에서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7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823A3-E85B-441C-B7E1-6C17402A923D}"/>
              </a:ext>
            </a:extLst>
          </p:cNvPr>
          <p:cNvSpPr txBox="1"/>
          <p:nvPr/>
        </p:nvSpPr>
        <p:spPr>
          <a:xfrm>
            <a:off x="3092302" y="2767280"/>
            <a:ext cx="6007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1262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38300-4A11-43E7-BECB-5B114B9F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java</a:t>
            </a:r>
            <a:r>
              <a:rPr lang="ko-KR" altLang="en-US" sz="4000" dirty="0"/>
              <a:t>기반 작업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CCF2B-72DF-40C3-A59A-19815FC5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 </a:t>
            </a:r>
          </a:p>
          <a:p>
            <a:pPr marL="0" indent="0">
              <a:buNone/>
            </a:pPr>
            <a:r>
              <a:rPr lang="ko-KR" altLang="en-US" b="1" dirty="0"/>
              <a:t>처음에 </a:t>
            </a:r>
            <a:r>
              <a:rPr lang="en-US" altLang="ko-KR" b="1" dirty="0"/>
              <a:t>c, </a:t>
            </a:r>
            <a:r>
              <a:rPr lang="en-US" altLang="ko-KR" b="1" dirty="0" err="1"/>
              <a:t>c++</a:t>
            </a:r>
            <a:r>
              <a:rPr lang="en-US" altLang="ko-KR" b="1" dirty="0"/>
              <a:t> </a:t>
            </a:r>
            <a:r>
              <a:rPr lang="ko-KR" altLang="en-US" b="1" dirty="0"/>
              <a:t>이 익숙하지 않았기 때문에 학부생 때 많이 사용한  </a:t>
            </a:r>
            <a:r>
              <a:rPr lang="en-US" altLang="ko-KR" b="1" dirty="0"/>
              <a:t>java</a:t>
            </a:r>
            <a:r>
              <a:rPr lang="ko-KR" altLang="en-US" b="1" dirty="0"/>
              <a:t>를 이용해 간단한 과제들을 수행</a:t>
            </a:r>
            <a:endParaRPr lang="en-US" altLang="ko-KR" b="1" dirty="0"/>
          </a:p>
          <a:p>
            <a:r>
              <a:rPr lang="en-US" altLang="ko-KR" b="1" dirty="0"/>
              <a:t>1. Java </a:t>
            </a:r>
            <a:r>
              <a:rPr lang="ko-KR" altLang="en-US" b="1" dirty="0"/>
              <a:t>파일 복사</a:t>
            </a:r>
            <a:r>
              <a:rPr lang="en-US" altLang="ko-KR" b="1" dirty="0"/>
              <a:t>, </a:t>
            </a:r>
            <a:r>
              <a:rPr lang="ko-KR" altLang="en-US" b="1" dirty="0"/>
              <a:t>비교 프로그램</a:t>
            </a:r>
            <a:endParaRPr lang="en-US" altLang="ko-KR" b="1" dirty="0"/>
          </a:p>
          <a:p>
            <a:r>
              <a:rPr lang="en-US" altLang="ko-KR" b="1" dirty="0"/>
              <a:t>     - Java</a:t>
            </a:r>
            <a:r>
              <a:rPr lang="ko-KR" altLang="en-US" b="1" dirty="0"/>
              <a:t>의 </a:t>
            </a:r>
            <a:r>
              <a:rPr lang="en-US" altLang="ko-KR" b="1" dirty="0"/>
              <a:t>Stream </a:t>
            </a:r>
            <a:r>
              <a:rPr lang="ko-KR" altLang="en-US" b="1" dirty="0"/>
              <a:t>기능 사용 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1" dirty="0"/>
              <a:t>2. Java </a:t>
            </a:r>
            <a:r>
              <a:rPr lang="ko-KR" altLang="en-US" b="1" dirty="0"/>
              <a:t>파일 원격 업로드 프로그램 </a:t>
            </a:r>
            <a:r>
              <a:rPr lang="en-US" altLang="ko-KR" b="1" dirty="0"/>
              <a:t>( </a:t>
            </a:r>
            <a:r>
              <a:rPr lang="ko-KR" altLang="en-US" b="1" dirty="0"/>
              <a:t>소켓 프로그래밍 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    - Java</a:t>
            </a:r>
            <a:r>
              <a:rPr lang="ko-KR" altLang="en-US" b="1" dirty="0"/>
              <a:t>의 </a:t>
            </a:r>
            <a:r>
              <a:rPr lang="en-US" altLang="ko-KR" b="1" dirty="0" err="1"/>
              <a:t>TcpSocket</a:t>
            </a:r>
            <a:r>
              <a:rPr lang="en-US" altLang="ko-KR" b="1" dirty="0"/>
              <a:t>, </a:t>
            </a:r>
            <a:r>
              <a:rPr lang="en-US" altLang="ko-KR" b="1" dirty="0" err="1"/>
              <a:t>TcpServerSocket</a:t>
            </a:r>
            <a:r>
              <a:rPr lang="en-US" altLang="ko-KR" b="1" dirty="0"/>
              <a:t>, Thread</a:t>
            </a:r>
            <a:r>
              <a:rPr lang="ko-KR" altLang="en-US" b="1" dirty="0"/>
              <a:t>를 사용하여 </a:t>
            </a:r>
            <a:r>
              <a:rPr lang="en-US" altLang="ko-KR" b="1" dirty="0"/>
              <a:t>Client, Server </a:t>
            </a:r>
            <a:r>
              <a:rPr lang="ko-KR" altLang="en-US" b="1" dirty="0"/>
              <a:t>프로그램 작성</a:t>
            </a:r>
          </a:p>
          <a:p>
            <a:endParaRPr lang="en-US" altLang="ko-KR" b="1" dirty="0"/>
          </a:p>
          <a:p>
            <a:r>
              <a:rPr lang="en-US" altLang="ko-KR" b="1" dirty="0"/>
              <a:t>3. Java</a:t>
            </a:r>
            <a:r>
              <a:rPr lang="ko-KR" altLang="en-US" b="1" dirty="0"/>
              <a:t>로 간단한 인메모리 </a:t>
            </a:r>
            <a:r>
              <a:rPr lang="en-US" altLang="ko-KR" b="1" dirty="0"/>
              <a:t>DB </a:t>
            </a:r>
            <a:r>
              <a:rPr lang="ko-KR" altLang="en-US" b="1" dirty="0"/>
              <a:t>흉내내기</a:t>
            </a:r>
            <a:endParaRPr lang="en-US" altLang="ko-KR" b="1" dirty="0"/>
          </a:p>
          <a:p>
            <a:r>
              <a:rPr lang="en-US" altLang="ko-KR" b="1" dirty="0"/>
              <a:t>    - Java HashMap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=&gt;  java</a:t>
            </a:r>
            <a:r>
              <a:rPr lang="ko-KR" altLang="en-US" b="1" dirty="0"/>
              <a:t>로 구현한 위의  </a:t>
            </a:r>
            <a:r>
              <a:rPr lang="en-US" altLang="ko-KR" b="1" dirty="0"/>
              <a:t>1,3</a:t>
            </a:r>
            <a:r>
              <a:rPr lang="ko-KR" altLang="en-US" b="1" dirty="0"/>
              <a:t>번을 </a:t>
            </a:r>
            <a:r>
              <a:rPr lang="en-US" altLang="ko-KR" b="1" dirty="0"/>
              <a:t>c/</a:t>
            </a:r>
            <a:r>
              <a:rPr lang="en-US" altLang="ko-KR" b="1" dirty="0" err="1"/>
              <a:t>c++</a:t>
            </a:r>
            <a:r>
              <a:rPr lang="ko-KR" altLang="en-US" b="1" dirty="0"/>
              <a:t>로 </a:t>
            </a:r>
            <a:r>
              <a:rPr lang="ko-KR" altLang="en-US" b="1" dirty="0" err="1"/>
              <a:t>재구현</a:t>
            </a:r>
            <a:br>
              <a:rPr lang="en-US" altLang="ko-KR" b="1" dirty="0"/>
            </a:b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0188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89246-90E8-4C3E-95EA-601859AB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C </a:t>
            </a:r>
            <a:r>
              <a:rPr lang="ko-KR" altLang="en-US" sz="4000" dirty="0"/>
              <a:t>기반 </a:t>
            </a:r>
            <a:r>
              <a:rPr lang="ko-KR" altLang="en-US" sz="4000" dirty="0" err="1"/>
              <a:t>멀티쓰레드</a:t>
            </a:r>
            <a:r>
              <a:rPr lang="ko-KR" altLang="en-US" sz="4000" dirty="0"/>
              <a:t> 서버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5FAF0-750A-411E-8855-F5FDE705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멀티쓰레드</a:t>
            </a:r>
            <a:r>
              <a:rPr lang="ko-KR" altLang="en-US" dirty="0"/>
              <a:t> 기반 에코서버를 구현한 후 소켓을 통해 파일을 받아 저장하도록 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파일명은 현재 시간명으로 저장되도록 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참고 서적 </a:t>
            </a:r>
            <a:r>
              <a:rPr lang="en-US" altLang="ko-KR" dirty="0"/>
              <a:t>: </a:t>
            </a:r>
            <a:r>
              <a:rPr lang="ko-KR" altLang="en-US" dirty="0"/>
              <a:t>열혈 </a:t>
            </a:r>
            <a:r>
              <a:rPr lang="en-US" altLang="ko-KR" dirty="0"/>
              <a:t>TCP/IP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391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280090-B198-4DCA-8389-DD5DB96B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6" y="276761"/>
            <a:ext cx="9629963" cy="59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B623C-B781-4C40-B6AB-399811BE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HTTP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멀티쓰레드</a:t>
            </a:r>
            <a:r>
              <a:rPr lang="ko-KR" altLang="en-US" sz="4000" dirty="0"/>
              <a:t> 소켓 서버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014FA-F84C-4C72-AD0F-FD6F6B79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763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sz="2600" b="1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구현한 서버를 특정 포트에서 열고  주소를 입력했을 때 화면에 성공 혹은 </a:t>
            </a:r>
            <a:r>
              <a:rPr lang="en-US" altLang="ko-KR" dirty="0"/>
              <a:t>ERROR</a:t>
            </a:r>
            <a:r>
              <a:rPr lang="ko-KR" altLang="en-US" dirty="0"/>
              <a:t>가 출력되도록 구현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2.  </a:t>
            </a:r>
            <a:r>
              <a:rPr lang="ko-KR" altLang="en-US" dirty="0"/>
              <a:t>웹 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가 서버로 접속을 시도했을 때 </a:t>
            </a:r>
            <a:r>
              <a:rPr lang="en-US" altLang="ko-KR" dirty="0"/>
              <a:t>request header</a:t>
            </a:r>
            <a:r>
              <a:rPr lang="ko-KR" altLang="en-US" dirty="0"/>
              <a:t>에 담긴 정보들을 소켓에서 </a:t>
            </a:r>
            <a:r>
              <a:rPr lang="en-US" altLang="ko-KR" dirty="0"/>
              <a:t>read()</a:t>
            </a:r>
            <a:r>
              <a:rPr lang="ko-KR" altLang="en-US" dirty="0"/>
              <a:t>한 후 원하는 데이터를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형식에 맞게 콘솔에 출력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출력 예시 </a:t>
            </a:r>
            <a:r>
              <a:rPr lang="en-US" altLang="ko-KR" dirty="0"/>
              <a:t>)  Method : GET</a:t>
            </a:r>
            <a:br>
              <a:rPr lang="en-US" altLang="ko-KR" dirty="0"/>
            </a:br>
            <a:r>
              <a:rPr lang="en-US" altLang="ko-KR" dirty="0"/>
              <a:t>                           URL      : /</a:t>
            </a:r>
            <a:br>
              <a:rPr lang="en-US" altLang="ko-KR" dirty="0"/>
            </a:br>
            <a:r>
              <a:rPr lang="en-US" altLang="ko-KR" dirty="0"/>
              <a:t>                           Version  : HTTP/1.1</a:t>
            </a:r>
          </a:p>
          <a:p>
            <a:pPr marL="0" indent="0">
              <a:buNone/>
            </a:pPr>
            <a:r>
              <a:rPr lang="en-US" altLang="ko-KR" dirty="0"/>
              <a:t>                           Connection : keep-alive</a:t>
            </a:r>
            <a:br>
              <a:rPr lang="en-US" altLang="ko-KR" dirty="0"/>
            </a:br>
            <a:r>
              <a:rPr lang="en-US" altLang="ko-KR" dirty="0"/>
              <a:t>                           Host : 192.168.56.101</a:t>
            </a:r>
            <a:br>
              <a:rPr lang="en-US" altLang="ko-KR" dirty="0"/>
            </a:br>
            <a:r>
              <a:rPr lang="en-US" altLang="ko-KR" dirty="0"/>
              <a:t>                           User-Agent : Mozilla/5.0</a:t>
            </a:r>
            <a:br>
              <a:rPr lang="en-US" altLang="ko-KR" dirty="0"/>
            </a:br>
            <a:r>
              <a:rPr lang="en-US" altLang="ko-KR" dirty="0"/>
              <a:t>                           ...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600" b="1" dirty="0"/>
              <a:t>구현할 때 어려웠던 부분</a:t>
            </a:r>
            <a:endParaRPr lang="en-US" altLang="ko-KR" sz="2600" b="1" dirty="0"/>
          </a:p>
          <a:p>
            <a:pPr marL="0" indent="0">
              <a:buNone/>
            </a:pPr>
            <a:r>
              <a:rPr lang="en-US" altLang="ko-KR" dirty="0"/>
              <a:t>- http request header</a:t>
            </a:r>
            <a:r>
              <a:rPr lang="ko-KR" altLang="en-US" dirty="0"/>
              <a:t>와 </a:t>
            </a:r>
            <a:r>
              <a:rPr lang="en-US" altLang="ko-KR" dirty="0"/>
              <a:t>response header</a:t>
            </a:r>
            <a:r>
              <a:rPr lang="ko-KR" altLang="en-US" dirty="0"/>
              <a:t>의 구조를 이해하고 전송된 데이터에서 원하는 데이터만 추출하는데 어려움을 겪음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77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E9E4FB-FDAB-4E88-9BBA-226345C8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75" y="159488"/>
            <a:ext cx="5740572" cy="60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8777F-D17D-4787-AF36-531F9D43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11185" cy="145075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 HTTP </a:t>
            </a:r>
            <a:r>
              <a:rPr lang="ko-KR" altLang="en-US" sz="4000" dirty="0" err="1"/>
              <a:t>멀티쓰레드</a:t>
            </a:r>
            <a:r>
              <a:rPr lang="ko-KR" altLang="en-US" sz="4000" dirty="0"/>
              <a:t> 소켓 서버 </a:t>
            </a:r>
            <a:r>
              <a:rPr lang="en-US" altLang="ko-KR" sz="4000" dirty="0"/>
              <a:t>( </a:t>
            </a:r>
            <a:r>
              <a:rPr lang="ko-KR" altLang="en-US" sz="4000" dirty="0" err="1"/>
              <a:t>스레드풀</a:t>
            </a:r>
            <a:r>
              <a:rPr lang="ko-KR" altLang="en-US" sz="4000" dirty="0"/>
              <a:t> 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99AD-2337-49B3-9460-A175303F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28144" cy="40766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900" b="1" dirty="0"/>
              <a:t>  </a:t>
            </a:r>
            <a:r>
              <a:rPr lang="en-US" altLang="ko-KR" sz="1800" dirty="0"/>
              <a:t>1. </a:t>
            </a:r>
            <a:r>
              <a:rPr lang="ko-KR" altLang="en-US" sz="1800" dirty="0"/>
              <a:t>프로그램을 처음 실행할 때 지정한 개수만큼의 </a:t>
            </a:r>
            <a:r>
              <a:rPr lang="en-US" altLang="ko-KR" sz="1800" dirty="0"/>
              <a:t>thread</a:t>
            </a:r>
            <a:r>
              <a:rPr lang="ko-KR" altLang="en-US" sz="1800" dirty="0"/>
              <a:t>를 미리 생성 </a:t>
            </a:r>
            <a:r>
              <a:rPr lang="en-US" altLang="ko-KR" sz="1800" dirty="0"/>
              <a:t>(3~10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첫번째 요청 </a:t>
            </a:r>
            <a:r>
              <a:rPr lang="en-US" altLang="ko-KR" sz="1800" dirty="0"/>
              <a:t>-&gt;</a:t>
            </a:r>
            <a:r>
              <a:rPr lang="ko-KR" altLang="en-US" sz="1800" dirty="0"/>
              <a:t> </a:t>
            </a:r>
            <a:r>
              <a:rPr lang="en-US" altLang="ko-KR" sz="1800" dirty="0"/>
              <a:t>0</a:t>
            </a:r>
            <a:r>
              <a:rPr lang="ko-KR" altLang="en-US" sz="1800" dirty="0"/>
              <a:t>번 </a:t>
            </a:r>
            <a:r>
              <a:rPr lang="en-US" altLang="ko-KR" sz="1800" dirty="0"/>
              <a:t>thread, </a:t>
            </a:r>
            <a:r>
              <a:rPr lang="ko-KR" altLang="en-US" sz="1800" dirty="0"/>
              <a:t>두번째 요청 </a:t>
            </a:r>
            <a:r>
              <a:rPr lang="en-US" altLang="ko-KR" sz="1800" dirty="0"/>
              <a:t>-&gt;</a:t>
            </a:r>
            <a:r>
              <a:rPr lang="ko-KR" altLang="en-US" sz="1800" dirty="0"/>
              <a:t> </a:t>
            </a:r>
            <a:r>
              <a:rPr lang="en-US" altLang="ko-KR" sz="1800" dirty="0"/>
              <a:t>1</a:t>
            </a:r>
            <a:r>
              <a:rPr lang="ko-KR" altLang="en-US" sz="1800" dirty="0"/>
              <a:t>번 </a:t>
            </a:r>
            <a:r>
              <a:rPr lang="en-US" altLang="ko-KR" sz="1800" dirty="0"/>
              <a:t>thread, </a:t>
            </a:r>
            <a:r>
              <a:rPr lang="ko-KR" altLang="en-US" sz="1800" dirty="0"/>
              <a:t>세번째 요청 </a:t>
            </a:r>
            <a:r>
              <a:rPr lang="en-US" altLang="ko-KR" sz="1800" dirty="0"/>
              <a:t>-&gt;</a:t>
            </a:r>
            <a:r>
              <a:rPr lang="ko-KR" altLang="en-US" sz="1800" dirty="0"/>
              <a:t> </a:t>
            </a:r>
            <a:r>
              <a:rPr lang="en-US" altLang="ko-KR" sz="1800" dirty="0"/>
              <a:t>2</a:t>
            </a:r>
            <a:r>
              <a:rPr lang="ko-KR" altLang="en-US" sz="1800" dirty="0"/>
              <a:t>번 </a:t>
            </a:r>
            <a:r>
              <a:rPr lang="en-US" altLang="ko-KR" sz="1800" dirty="0"/>
              <a:t>thread, </a:t>
            </a:r>
            <a:r>
              <a:rPr lang="ko-KR" altLang="en-US" sz="1800" dirty="0"/>
              <a:t>네번째 요청 </a:t>
            </a:r>
            <a:r>
              <a:rPr lang="en-US" altLang="ko-KR" sz="1800" dirty="0"/>
              <a:t>-&gt;</a:t>
            </a:r>
            <a:r>
              <a:rPr lang="ko-KR" altLang="en-US" sz="1800" dirty="0"/>
              <a:t> </a:t>
            </a:r>
            <a:r>
              <a:rPr lang="en-US" altLang="ko-KR" sz="1800" dirty="0"/>
              <a:t>0</a:t>
            </a:r>
            <a:r>
              <a:rPr lang="ko-KR" altLang="en-US" sz="1800" dirty="0"/>
              <a:t>번 </a:t>
            </a:r>
            <a:r>
              <a:rPr lang="en-US" altLang="ko-KR" sz="1800" dirty="0"/>
              <a:t>thread </a:t>
            </a:r>
            <a:r>
              <a:rPr lang="ko-KR" altLang="en-US" sz="1800" dirty="0"/>
              <a:t>식으로 쓰레드를 부여</a:t>
            </a:r>
            <a:endParaRPr lang="en-US" altLang="ko-KR" sz="1800" dirty="0"/>
          </a:p>
          <a:p>
            <a:r>
              <a:rPr lang="en-US" altLang="ko-KR" sz="1800" dirty="0"/>
              <a:t>3. C++</a:t>
            </a:r>
            <a:r>
              <a:rPr lang="ko-KR" altLang="en-US" sz="1800" dirty="0"/>
              <a:t>의 </a:t>
            </a:r>
            <a:r>
              <a:rPr lang="en-US" altLang="ko-KR" sz="1800" dirty="0"/>
              <a:t>list&lt;int&gt;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pthread</a:t>
            </a:r>
            <a:r>
              <a:rPr lang="en-US" altLang="ko-KR" sz="1800" dirty="0"/>
              <a:t> mutex</a:t>
            </a:r>
            <a:r>
              <a:rPr lang="ko-KR" altLang="en-US" sz="1800" dirty="0"/>
              <a:t>를 </a:t>
            </a:r>
            <a:r>
              <a:rPr lang="en-US" altLang="ko-KR" sz="1800" dirty="0"/>
              <a:t>thread </a:t>
            </a:r>
            <a:r>
              <a:rPr lang="ko-KR" altLang="en-US" sz="1800" dirty="0"/>
              <a:t>개수만큼 생성하고 이를 사용하여 </a:t>
            </a:r>
            <a:r>
              <a:rPr lang="en-US" altLang="ko-KR" sz="1800" dirty="0"/>
              <a:t>thread</a:t>
            </a:r>
            <a:r>
              <a:rPr lang="ko-KR" altLang="en-US" sz="1800" dirty="0"/>
              <a:t>별 클라이언트 소켓 목록을 관리하도록 구현</a:t>
            </a:r>
            <a:endParaRPr lang="en-US" altLang="ko-KR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새로운 소켓이 접속되면 현재 순번</a:t>
            </a:r>
            <a:r>
              <a:rPr lang="en-US" altLang="ko-KR" sz="1800" dirty="0"/>
              <a:t>thread</a:t>
            </a:r>
            <a:r>
              <a:rPr lang="ko-KR" altLang="en-US" sz="1800" dirty="0"/>
              <a:t>의 소켓 목록</a:t>
            </a:r>
            <a:r>
              <a:rPr lang="en-US" altLang="ko-KR" sz="1800" dirty="0"/>
              <a:t>(</a:t>
            </a:r>
            <a:r>
              <a:rPr lang="ko-KR" altLang="en-US" sz="1800" dirty="0"/>
              <a:t>스레드 풀</a:t>
            </a:r>
            <a:r>
              <a:rPr lang="en-US" altLang="ko-KR" sz="1800" dirty="0"/>
              <a:t>)</a:t>
            </a:r>
            <a:r>
              <a:rPr lang="ko-KR" altLang="en-US" sz="1800" dirty="0"/>
              <a:t>에 접속된 소켓 </a:t>
            </a:r>
            <a:r>
              <a:rPr lang="ko-KR" altLang="en-US" sz="1800" dirty="0" err="1"/>
              <a:t>디스크립터</a:t>
            </a:r>
            <a:r>
              <a:rPr lang="ko-KR" altLang="en-US" sz="1800" dirty="0"/>
              <a:t> 추가 </a:t>
            </a:r>
            <a:endParaRPr lang="en-US" altLang="ko-KR" sz="1800" dirty="0"/>
          </a:p>
          <a:p>
            <a:r>
              <a:rPr lang="ko-KR" altLang="en-US" sz="1800" dirty="0"/>
              <a:t>    </a:t>
            </a:r>
            <a:r>
              <a:rPr lang="en-US" altLang="ko-KR" sz="1800" dirty="0"/>
              <a:t>( </a:t>
            </a:r>
            <a:r>
              <a:rPr lang="ko-KR" altLang="en-US" sz="1800" dirty="0"/>
              <a:t>접속될 때마다 쓰레드를 만들지 않고 미리 </a:t>
            </a:r>
            <a:r>
              <a:rPr lang="ko-KR" altLang="en-US" sz="1800" dirty="0" err="1"/>
              <a:t>만들어놓은</a:t>
            </a:r>
            <a:r>
              <a:rPr lang="ko-KR" altLang="en-US" sz="1800" dirty="0"/>
              <a:t> 쓰레드를 사용 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ko-KR" altLang="en-US" sz="1900" b="1" dirty="0"/>
              <a:t>구현할 때 어려웠던 부분</a:t>
            </a:r>
            <a:endParaRPr lang="en-US" altLang="ko-KR" sz="1900" b="1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아직 쓰레드가 익숙하지 않아 조건변수와 </a:t>
            </a:r>
            <a:r>
              <a:rPr lang="ko-KR" altLang="en-US" sz="1800" dirty="0" err="1"/>
              <a:t>세마포를</a:t>
            </a:r>
            <a:r>
              <a:rPr lang="ko-KR" altLang="en-US" sz="1800" dirty="0"/>
              <a:t> 통해 동기화 시키는 부분이 헷갈렸고</a:t>
            </a:r>
            <a:r>
              <a:rPr lang="en-US" altLang="ko-KR" sz="1800" dirty="0"/>
              <a:t>, </a:t>
            </a:r>
            <a:r>
              <a:rPr lang="ko-KR" altLang="en-US" sz="1800" dirty="0"/>
              <a:t>미리 쓰레드를 만들어 놓고</a:t>
            </a:r>
            <a:r>
              <a:rPr lang="en-US" altLang="ko-KR" sz="1800" dirty="0"/>
              <a:t> </a:t>
            </a:r>
            <a:r>
              <a:rPr lang="ko-KR" altLang="en-US" sz="1800" dirty="0"/>
              <a:t>클라이언트</a:t>
            </a:r>
            <a:endParaRPr lang="en-US" altLang="ko-KR" sz="1800" dirty="0"/>
          </a:p>
          <a:p>
            <a:r>
              <a:rPr lang="en-US" altLang="ko-KR" sz="1800" dirty="0"/>
              <a:t>  </a:t>
            </a:r>
            <a:r>
              <a:rPr lang="ko-KR" altLang="en-US" sz="1800" dirty="0"/>
              <a:t>가 접속할 때마다 스레드를 새롭게 생성하여 부여하는 것이 아닌 기존의 쓰레드를 할당하고 접속이 종료되면 다시 쓰레드를 반환</a:t>
            </a:r>
            <a:endParaRPr lang="en-US" altLang="ko-KR" sz="1800" dirty="0"/>
          </a:p>
          <a:p>
            <a:r>
              <a:rPr lang="en-US" altLang="ko-KR" sz="1800" dirty="0"/>
              <a:t>  </a:t>
            </a:r>
            <a:r>
              <a:rPr lang="ko-KR" altLang="en-US" sz="1800" dirty="0"/>
              <a:t>해 스레드 풀에 저장해 놓는 형태의 서버 구조를 이해하고 구현하는 것에 어려움을 겪었다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6002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1921</Words>
  <Application>Microsoft Office PowerPoint</Application>
  <PresentationFormat>와이드스크린</PresentationFormat>
  <Paragraphs>207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추억</vt:lpstr>
      <vt:lpstr>IPP 일학습병행 인턴   학습 내용 정리</vt:lpstr>
      <vt:lpstr>개발환경</vt:lpstr>
      <vt:lpstr>개발 언어 및 사용한 DB</vt:lpstr>
      <vt:lpstr>1. java기반 작업 </vt:lpstr>
      <vt:lpstr>2. C 기반 멀티쓰레드 서버 구현</vt:lpstr>
      <vt:lpstr>PowerPoint 프레젠테이션</vt:lpstr>
      <vt:lpstr>3. HTTP 멀티쓰레드 소켓 서버 구현</vt:lpstr>
      <vt:lpstr>PowerPoint 프레젠테이션</vt:lpstr>
      <vt:lpstr>4. HTTP 멀티쓰레드 소켓 서버 ( 스레드풀 )</vt:lpstr>
      <vt:lpstr>PowerPoint 프레젠테이션</vt:lpstr>
      <vt:lpstr>5. C 언어 싱글 쓰레드 다중 접속 서버 구현</vt:lpstr>
      <vt:lpstr>6. EPOLL + EDGE TRIGGER 서버 멀티 파일 전송 </vt:lpstr>
      <vt:lpstr>PowerPoint 프레젠테이션</vt:lpstr>
      <vt:lpstr>7. 자료구조 및 알고리즘 직접 구현</vt:lpstr>
      <vt:lpstr>8. DB와 연계된 프로그래밍 환경 구축 </vt:lpstr>
      <vt:lpstr>8-1. DB와 연계된 대화형 프로그램 구현</vt:lpstr>
      <vt:lpstr>8-1. DB와 연계된 대화형 프로그램 구현</vt:lpstr>
      <vt:lpstr>8-1. DB와 연계된 대화형 프로그램 구현</vt:lpstr>
      <vt:lpstr>PowerPoint 프레젠테이션</vt:lpstr>
      <vt:lpstr>9. C, C++로 클래스 자료형 직접 구현</vt:lpstr>
      <vt:lpstr>9. C, C++로 클래스 자료형 직접 구현</vt:lpstr>
      <vt:lpstr>PowerPoint 프레젠테이션</vt:lpstr>
      <vt:lpstr>10. 다형성을 이용한 크로스플랫폼 구현</vt:lpstr>
      <vt:lpstr>10. 다형성을 이용한 크로스플랫폼 구현</vt:lpstr>
      <vt:lpstr>10. 다형성을 이용한 크로스플랫폼 구현</vt:lpstr>
      <vt:lpstr>11-1. Packet 분석 및 저장 ( 1 )</vt:lpstr>
      <vt:lpstr>11-2. Packet 분석 및 저장 ( 2 )</vt:lpstr>
      <vt:lpstr>11-3. 패킷의 정보가 담긴 PCAP파일 관리 기능 추가( 3 )</vt:lpstr>
      <vt:lpstr>11-4. 패킷 분석 내용 DB 테이블에 저장( 4 )</vt:lpstr>
      <vt:lpstr>12. 패킷의 개별 TCP FLOW 관리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2022-02-22T01:42:42Z</dcterms:created>
  <dcterms:modified xsi:type="dcterms:W3CDTF">2022-02-23T00:18:24Z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