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64" r:id="rId12"/>
    <p:sldId id="267" r:id="rId13"/>
    <p:sldId id="266" r:id="rId14"/>
    <p:sldId id="274" r:id="rId15"/>
    <p:sldId id="265" r:id="rId16"/>
    <p:sldId id="269" r:id="rId17"/>
    <p:sldId id="270" r:id="rId18"/>
    <p:sldId id="271" r:id="rId19"/>
    <p:sldId id="272" r:id="rId20"/>
    <p:sldId id="273" r:id="rId21"/>
    <p:sldId id="275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C391-50FB-4417-B04E-0444718DDDB8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871E-EC57-4514-9CFA-ED99FD323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20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E43FF9-C8CF-45D9-957C-DFE5893265ED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8F0-EDE0-4831-92DC-24E618EE6637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ACBE-30D6-4568-9B11-8DCD916C3C4D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9AFF-A2F8-47D8-A601-E298EE57E9C5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849-E5B7-41E3-8F5A-577DCDC1E3AC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897-37DD-493E-BBF0-FDA5BEBD998C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569A-C0D7-4EAD-A1EF-9EC40279ABF5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88D-89F8-4FC9-93CC-8D04DEC44443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FF4-D331-4B2D-A56B-D72D0B0F295A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9B74-9F17-4691-9887-73103569E3B7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D2F9-8C6F-4E09-9899-1D15D576D801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1635-1945-4F22-9B5E-7674B8DCA5A4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AA84-F7ED-47E9-A912-C51B0B7948DB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06E-3C96-4ABB-9FE5-A2EBFCD61902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EB48-329D-4668-AA0B-6256199CB2DD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0438-8EFC-4B21-B9BB-B00BFC92B32C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4583-F53D-453B-8565-08F6FD7BFFD5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3049-8762-40D6-AA37-AAE0811C9A25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5A1DA-0D2E-4697-844C-5DE3435EC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74168"/>
            <a:ext cx="8791575" cy="11096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cs typeface="Calibri" panose="020F0502020204030204" pitchFamily="34" charset="0"/>
              </a:rPr>
              <a:t>Perceptive automotive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DCC3B7-6258-4F39-A3A5-B2C441F5FEA3}"/>
              </a:ext>
            </a:extLst>
          </p:cNvPr>
          <p:cNvSpPr txBox="1"/>
          <p:nvPr/>
        </p:nvSpPr>
        <p:spPr>
          <a:xfrm>
            <a:off x="3494314" y="444500"/>
            <a:ext cx="79447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latin typeface="+mj-lt"/>
                <a:cs typeface="Calibri" panose="020F0502020204030204" pitchFamily="34" charset="0"/>
              </a:rPr>
              <a:t>BADRY </a:t>
            </a:r>
            <a:r>
              <a:rPr lang="fr-FR" sz="2400" dirty="0" err="1">
                <a:latin typeface="+mj-lt"/>
                <a:cs typeface="Calibri" panose="020F0502020204030204" pitchFamily="34" charset="0"/>
              </a:rPr>
              <a:t>Souleymann</a:t>
            </a:r>
            <a:endParaRPr lang="fr-FR" sz="2400" dirty="0">
              <a:latin typeface="+mj-lt"/>
              <a:cs typeface="Calibri" panose="020F0502020204030204" pitchFamily="34" charset="0"/>
            </a:endParaRPr>
          </a:p>
          <a:p>
            <a:pPr algn="r"/>
            <a:r>
              <a:rPr lang="fr-FR" sz="2400" dirty="0">
                <a:latin typeface="+mj-lt"/>
                <a:cs typeface="Calibri" panose="020F0502020204030204" pitchFamily="34" charset="0"/>
              </a:rPr>
              <a:t>HASSANEIN Youssef</a:t>
            </a:r>
          </a:p>
          <a:p>
            <a:pPr algn="r"/>
            <a:r>
              <a:rPr lang="fr-FR" sz="2000" dirty="0">
                <a:latin typeface="+mj-lt"/>
                <a:cs typeface="Calibri" panose="020F0502020204030204" pitchFamily="34" charset="0"/>
              </a:rPr>
              <a:t>https://github.com/yh175/Perceptive-Automotive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63B8F7-6B85-4719-A5E0-7B6544EE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105" y="1676699"/>
            <a:ext cx="1466732" cy="14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EXECUTION – RESERVATION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C783FA2-05C4-4F3D-A73A-94E519BA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27" y="1951036"/>
            <a:ext cx="8927343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11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8194" name="Picture 2" descr="https://github.com/ApolloAuto/apollo/raw/master/docs/02_Quick%20Start/demo_guide/images/Apollo_logo.png">
            <a:extLst>
              <a:ext uri="{FF2B5EF4-FFF2-40B4-BE49-F238E27FC236}">
                <a16:creationId xmlns:a16="http://schemas.microsoft.com/office/drawing/2014/main" id="{55597B2B-A812-436E-A572-AEF7C42DF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07" y="1720268"/>
            <a:ext cx="8507186" cy="14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0C5E2DE-7230-4201-BB28-90CBA9E6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14" y="3667806"/>
            <a:ext cx="8092169" cy="22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7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3322" name="Picture 10" descr="http://www.wangdali.net/wp-content/uploads/2017/03/sensor_cost.png">
            <a:extLst>
              <a:ext uri="{FF2B5EF4-FFF2-40B4-BE49-F238E27FC236}">
                <a16:creationId xmlns:a16="http://schemas.microsoft.com/office/drawing/2014/main" id="{7FDD6F0B-0215-4FD7-8ED1-A96F7597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740719"/>
            <a:ext cx="8093074" cy="485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3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E377395-1C9B-448E-9582-54294D24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62" y="1648505"/>
            <a:ext cx="8419073" cy="46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14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2290" name="Picture 2" descr="https://github.com/ApolloAuto/apollo/raw/master/docs/02_Quick%20Start/demo_guide/images/Apollo_3_5_software_architecture.png">
            <a:extLst>
              <a:ext uri="{FF2B5EF4-FFF2-40B4-BE49-F238E27FC236}">
                <a16:creationId xmlns:a16="http://schemas.microsoft.com/office/drawing/2014/main" id="{B607D42D-2C1D-40E2-A216-4AD97253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55" y="1932184"/>
            <a:ext cx="8416488" cy="42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24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15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300C92-F587-4E72-89B6-72C9A1450878}"/>
              </a:ext>
            </a:extLst>
          </p:cNvPr>
          <p:cNvSpPr/>
          <p:nvPr/>
        </p:nvSpPr>
        <p:spPr>
          <a:xfrm>
            <a:off x="2153556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APOLLO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D6CAE-2982-4D3F-A4B1-C58347193ED8}"/>
              </a:ext>
            </a:extLst>
          </p:cNvPr>
          <p:cNvSpPr/>
          <p:nvPr/>
        </p:nvSpPr>
        <p:spPr>
          <a:xfrm>
            <a:off x="5270500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BRIDGE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B783A89-F058-4467-8055-574C723164C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900713" y="3962853"/>
            <a:ext cx="13697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DB0A2-3DA3-42C6-8625-5CDE9647D348}"/>
              </a:ext>
            </a:extLst>
          </p:cNvPr>
          <p:cNvSpPr/>
          <p:nvPr/>
        </p:nvSpPr>
        <p:spPr>
          <a:xfrm>
            <a:off x="8387444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SIMULATEUR CARLA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9E4480B-2652-44B7-B857-763ECB3F0DCF}"/>
              </a:ext>
            </a:extLst>
          </p:cNvPr>
          <p:cNvCxnSpPr/>
          <p:nvPr/>
        </p:nvCxnSpPr>
        <p:spPr>
          <a:xfrm>
            <a:off x="7017657" y="3962853"/>
            <a:ext cx="13697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5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030" name="Picture 6" descr="Out of memory error Windows 10 , logo out of memory hatası - thirstymag.com">
            <a:extLst>
              <a:ext uri="{FF2B5EF4-FFF2-40B4-BE49-F238E27FC236}">
                <a16:creationId xmlns:a16="http://schemas.microsoft.com/office/drawing/2014/main" id="{C81B681A-DCB0-4FEE-AF3C-93C1B81E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992435"/>
            <a:ext cx="3124200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parabilité - Le bonus réparation bientôt doublé et élargi - Actualité -  UFC-Que Choisir">
            <a:extLst>
              <a:ext uri="{FF2B5EF4-FFF2-40B4-BE49-F238E27FC236}">
                <a16:creationId xmlns:a16="http://schemas.microsoft.com/office/drawing/2014/main" id="{A14251DF-4252-4CE7-8A84-6E26C3B4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2" y="2992436"/>
            <a:ext cx="2928938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05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0D4B96-1995-4C3E-9D4F-8FD0049B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0" y="1248350"/>
            <a:ext cx="8549763" cy="31228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68DA68-9A3F-4B2A-9AC6-B7759A5663A9}"/>
              </a:ext>
            </a:extLst>
          </p:cNvPr>
          <p:cNvSpPr txBox="1"/>
          <p:nvPr/>
        </p:nvSpPr>
        <p:spPr>
          <a:xfrm>
            <a:off x="1299814" y="4576842"/>
            <a:ext cx="9441574" cy="20544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Contrôleur le plus courant dans les applications industrielles actuelles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Ne nécessite pas de connaissances sur l'installation/processus à contrôler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Comprend les éléments proportionnel (P), intégral (I) et différentiel (D)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Variable de référence r(t), variable de correction u(t), variable contrôlée y(t), erreur e(t)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AEBE34C-6E2A-4C10-8C34-9EB32C82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14" y="3926709"/>
            <a:ext cx="4102563" cy="6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2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0D4B96-1995-4C3E-9D4F-8FD0049B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0" y="1248350"/>
            <a:ext cx="8549763" cy="31228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68DA68-9A3F-4B2A-9AC6-B7759A5663A9}"/>
              </a:ext>
            </a:extLst>
          </p:cNvPr>
          <p:cNvSpPr txBox="1"/>
          <p:nvPr/>
        </p:nvSpPr>
        <p:spPr>
          <a:xfrm>
            <a:off x="1299814" y="4576842"/>
            <a:ext cx="9441574" cy="20159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Utiliser uniquement l'élément </a:t>
            </a:r>
            <a:r>
              <a:rPr lang="fr-FR" sz="2400" b="1" dirty="0">
                <a:solidFill>
                  <a:schemeClr val="bg1"/>
                </a:solidFill>
              </a:rPr>
              <a:t>P</a:t>
            </a:r>
            <a:r>
              <a:rPr lang="fr-FR" sz="2400" dirty="0">
                <a:solidFill>
                  <a:schemeClr val="bg1"/>
                </a:solidFill>
              </a:rPr>
              <a:t> conduit à une oscillation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Ajouter un élément </a:t>
            </a:r>
            <a:r>
              <a:rPr lang="fr-FR" sz="2400" b="1" dirty="0">
                <a:solidFill>
                  <a:schemeClr val="bg1"/>
                </a:solidFill>
              </a:rPr>
              <a:t>D</a:t>
            </a:r>
            <a:r>
              <a:rPr lang="fr-FR" sz="2400" dirty="0">
                <a:solidFill>
                  <a:schemeClr val="bg1"/>
                </a:solidFill>
              </a:rPr>
              <a:t> atténue ce problème en introduisant un comportement d'amortissement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L'élément </a:t>
            </a:r>
            <a:r>
              <a:rPr lang="fr-FR" sz="2400" b="1" dirty="0">
                <a:solidFill>
                  <a:schemeClr val="bg1"/>
                </a:solidFill>
              </a:rPr>
              <a:t>I</a:t>
            </a:r>
            <a:r>
              <a:rPr lang="fr-FR" sz="2400" dirty="0">
                <a:solidFill>
                  <a:schemeClr val="bg1"/>
                </a:solidFill>
              </a:rPr>
              <a:t> corrige les erreurs résiduelles en intégrant les mesures d'erreur passées</a:t>
            </a:r>
          </a:p>
        </p:txBody>
      </p:sp>
    </p:spTree>
    <p:extLst>
      <p:ext uri="{BB962C8B-B14F-4D97-AF65-F5344CB8AC3E}">
        <p14:creationId xmlns:p14="http://schemas.microsoft.com/office/powerpoint/2010/main" val="236662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19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2618AA-EC59-49D4-9484-6087B22B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2" y="1042729"/>
            <a:ext cx="1023127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3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051EFC-AF4E-4A58-9BAB-8C80B5AB0E46}"/>
              </a:ext>
            </a:extLst>
          </p:cNvPr>
          <p:cNvSpPr txBox="1"/>
          <p:nvPr/>
        </p:nvSpPr>
        <p:spPr>
          <a:xfrm>
            <a:off x="2112886" y="2192784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Gestion de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Conception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Cas d’utilisations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Séquence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Planification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Gantt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Outils de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Exécution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Plateforme de réservation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Plateforme de conduite autonome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4005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999B56E-F94A-462C-82BB-011A6E52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2" y="1131629"/>
            <a:ext cx="10185477" cy="53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1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21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EA83A6-E2A5-44CE-A542-F9D02FA8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0" y="1444547"/>
            <a:ext cx="6118612" cy="45911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B471B91-E141-4667-8731-B48026E6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78" y="1451013"/>
            <a:ext cx="5825732" cy="45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4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DEMO</a:t>
            </a:r>
          </a:p>
        </p:txBody>
      </p:sp>
      <p:pic>
        <p:nvPicPr>
          <p:cNvPr id="14338" name="Picture 2" descr="Comment la voiture autonome apprend à conduire, pas à pas… - Data Analytics  Post">
            <a:extLst>
              <a:ext uri="{FF2B5EF4-FFF2-40B4-BE49-F238E27FC236}">
                <a16:creationId xmlns:a16="http://schemas.microsoft.com/office/drawing/2014/main" id="{84537BC9-5D27-431D-B401-61A4E679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31" y="2145562"/>
            <a:ext cx="6696938" cy="320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15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Gestion de projet</a:t>
            </a:r>
          </a:p>
        </p:txBody>
      </p:sp>
      <p:pic>
        <p:nvPicPr>
          <p:cNvPr id="2050" name="Picture 2" descr="Quelles sont les 5 étapes de la gestion de projet ?">
            <a:extLst>
              <a:ext uri="{FF2B5EF4-FFF2-40B4-BE49-F238E27FC236}">
                <a16:creationId xmlns:a16="http://schemas.microsoft.com/office/drawing/2014/main" id="{BDE4A86F-3846-4AFA-97A8-D8E066A3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02" y="2013850"/>
            <a:ext cx="5878194" cy="40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1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4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USE CASES</a:t>
            </a:r>
          </a:p>
        </p:txBody>
      </p:sp>
      <p:pic>
        <p:nvPicPr>
          <p:cNvPr id="3078" name="Picture 6" descr="https://raw.githubusercontent.com/yh175/Perceptive-Automotive/main/UML/use-case.vpd.jpg?token=GHSAT0AAAAAACT2TWTLL6T5HYSRNNM3Z4P2ZTTABVQ">
            <a:extLst>
              <a:ext uri="{FF2B5EF4-FFF2-40B4-BE49-F238E27FC236}">
                <a16:creationId xmlns:a16="http://schemas.microsoft.com/office/drawing/2014/main" id="{796E4811-6AB3-4E2C-B708-DE6C63544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49" y="1864632"/>
            <a:ext cx="4962099" cy="4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1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5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CLASSES</a:t>
            </a:r>
          </a:p>
        </p:txBody>
      </p:sp>
      <p:pic>
        <p:nvPicPr>
          <p:cNvPr id="4098" name="Picture 2" descr="Conception et développement d'une application pour la gestion d'une agence  de location de voiture (suite) ~ Computer Tutorials">
            <a:extLst>
              <a:ext uri="{FF2B5EF4-FFF2-40B4-BE49-F238E27FC236}">
                <a16:creationId xmlns:a16="http://schemas.microsoft.com/office/drawing/2014/main" id="{F5F837AD-AE33-453E-9325-6C223A48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65" y="1967592"/>
            <a:ext cx="900207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3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9615488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CONCEPTION – SEQUENCE RESERVATION</a:t>
            </a:r>
          </a:p>
        </p:txBody>
      </p:sp>
      <p:pic>
        <p:nvPicPr>
          <p:cNvPr id="5122" name="Picture 2" descr="https://www.memoireonline.com/11/20/11906/Conception-et-realisation-dun-systeme-informatise-dune-application-web-de-gestion-des-reser10.png">
            <a:extLst>
              <a:ext uri="{FF2B5EF4-FFF2-40B4-BE49-F238E27FC236}">
                <a16:creationId xmlns:a16="http://schemas.microsoft.com/office/drawing/2014/main" id="{16336262-253C-4580-8282-CC82C40A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27" y="1989137"/>
            <a:ext cx="7195344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0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SEQUENCE AUTH</a:t>
            </a:r>
          </a:p>
        </p:txBody>
      </p:sp>
      <p:pic>
        <p:nvPicPr>
          <p:cNvPr id="1028" name="Picture 4" descr="Tuto Authentification/Refresh JSON Web Token en Nodejs avec Express -  WawaSensei">
            <a:extLst>
              <a:ext uri="{FF2B5EF4-FFF2-40B4-BE49-F238E27FC236}">
                <a16:creationId xmlns:a16="http://schemas.microsoft.com/office/drawing/2014/main" id="{9C8AA7AE-6C5F-4445-AF3D-1F8D8AC7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14" y="1824028"/>
            <a:ext cx="7842569" cy="457677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3904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planification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FC046D-FD6B-4DBB-B751-C3C4FFEB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9" y="2281720"/>
            <a:ext cx="10673582" cy="32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8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9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planification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C3A790-B90D-49A3-9B2D-0C6998DCB4C3}"/>
              </a:ext>
            </a:extLst>
          </p:cNvPr>
          <p:cNvSpPr/>
          <p:nvPr/>
        </p:nvSpPr>
        <p:spPr>
          <a:xfrm>
            <a:off x="3118756" y="2107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PLATEFORME DE RESERVATION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F1E2C-FC5D-4146-A744-B2BBEB26D6B1}"/>
              </a:ext>
            </a:extLst>
          </p:cNvPr>
          <p:cNvSpPr/>
          <p:nvPr/>
        </p:nvSpPr>
        <p:spPr>
          <a:xfrm>
            <a:off x="7881255" y="2107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PLATEFORME DE CONDUITE AUTONOME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660F7CB-DDEF-4F16-AACB-3458DAB1376D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4865913" y="3454853"/>
            <a:ext cx="301534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Github | Startup logo, Startup logo design, Logo design creative">
            <a:extLst>
              <a:ext uri="{FF2B5EF4-FFF2-40B4-BE49-F238E27FC236}">
                <a16:creationId xmlns:a16="http://schemas.microsoft.com/office/drawing/2014/main" id="{EBA44332-0846-4EA2-977A-DF57F99C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35" y="5261201"/>
            <a:ext cx="1268186" cy="95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élécharger Discord - Jeux, Communication - Les Numériques">
            <a:extLst>
              <a:ext uri="{FF2B5EF4-FFF2-40B4-BE49-F238E27FC236}">
                <a16:creationId xmlns:a16="http://schemas.microsoft.com/office/drawing/2014/main" id="{53F0E923-3560-4A55-B5FE-AA7B1A83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71" y="5261201"/>
            <a:ext cx="951141" cy="9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108 500+ Poignée De Main Stock Illustrations, graphiques vectoriels libre  de droits et Clip Art - iStock | Partenariat, Serrer main, Business">
            <a:extLst>
              <a:ext uri="{FF2B5EF4-FFF2-40B4-BE49-F238E27FC236}">
                <a16:creationId xmlns:a16="http://schemas.microsoft.com/office/drawing/2014/main" id="{60055B49-29BD-4245-BE02-83F97A159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44" y="5261201"/>
            <a:ext cx="951141" cy="9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07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198</TotalTime>
  <Words>231</Words>
  <Application>Microsoft Office PowerPoint</Application>
  <PresentationFormat>Grand écran</PresentationFormat>
  <Paragraphs>71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Tw Cen MT</vt:lpstr>
      <vt:lpstr>Circuit</vt:lpstr>
      <vt:lpstr>Perceptive automotive</vt:lpstr>
      <vt:lpstr>Sommaire</vt:lpstr>
      <vt:lpstr>Gestion de projet</vt:lpstr>
      <vt:lpstr>CONCEPTION – USE CASES</vt:lpstr>
      <vt:lpstr>CONCEPTION – CLASSES</vt:lpstr>
      <vt:lpstr>CONCEPTION – SEQUENCE RESERVATION</vt:lpstr>
      <vt:lpstr>CONCEPTION – SEQUENCE AUTH</vt:lpstr>
      <vt:lpstr>planification</vt:lpstr>
      <vt:lpstr>planification</vt:lpstr>
      <vt:lpstr>EXECUTION – RESERVATION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Perceptive automotive</dc:title>
  <dc:creator>admin</dc:creator>
  <cp:lastModifiedBy>Youssef Hassanein</cp:lastModifiedBy>
  <cp:revision>20</cp:revision>
  <dcterms:created xsi:type="dcterms:W3CDTF">2024-06-19T15:46:00Z</dcterms:created>
  <dcterms:modified xsi:type="dcterms:W3CDTF">2024-07-16T07:51:38Z</dcterms:modified>
</cp:coreProperties>
</file>