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4098" name="Picture 2" descr="Conception et développement d'une application pour la gestion d'une agence  de location de voiture (suite) ~ Computer Tutorials">
            <a:extLst>
              <a:ext uri="{FF2B5EF4-FFF2-40B4-BE49-F238E27FC236}">
                <a16:creationId xmlns:a16="http://schemas.microsoft.com/office/drawing/2014/main" id="{F5F837AD-AE33-453E-9325-6C223A4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5" y="1967592"/>
            <a:ext cx="900207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6148" name="Picture 4" descr="https://raw.githubusercontent.com/yh175/Perceptive-Automotive/main/UML/jwt-sequence-diagram.png?token=GHSAT0AAAAAACT2TWTLK45JO55L7XMZMQVWZTTAOVQ">
            <a:extLst>
              <a:ext uri="{FF2B5EF4-FFF2-40B4-BE49-F238E27FC236}">
                <a16:creationId xmlns:a16="http://schemas.microsoft.com/office/drawing/2014/main" id="{0D11731C-6D4C-45DC-AD21-2EAECDE4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90" y="2001157"/>
            <a:ext cx="7270419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783FA2-05C4-4F3D-A73A-94E519B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7" y="1951036"/>
            <a:ext cx="892734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196</Words>
  <Application>Microsoft Office PowerPoint</Application>
  <PresentationFormat>Grand écran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Perceptive automotive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admin</cp:lastModifiedBy>
  <cp:revision>12</cp:revision>
  <dcterms:created xsi:type="dcterms:W3CDTF">2024-06-19T15:46:00Z</dcterms:created>
  <dcterms:modified xsi:type="dcterms:W3CDTF">2024-06-21T09:25:20Z</dcterms:modified>
</cp:coreProperties>
</file>