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7" r:id="rId3"/>
    <p:sldId id="929" r:id="rId5"/>
    <p:sldId id="930" r:id="rId6"/>
    <p:sldId id="945" r:id="rId7"/>
    <p:sldId id="952" r:id="rId8"/>
    <p:sldId id="951" r:id="rId9"/>
    <p:sldId id="931" r:id="rId10"/>
    <p:sldId id="939" r:id="rId11"/>
    <p:sldId id="943" r:id="rId12"/>
    <p:sldId id="932" r:id="rId13"/>
    <p:sldId id="934" r:id="rId14"/>
    <p:sldId id="938" r:id="rId15"/>
    <p:sldId id="933" r:id="rId16"/>
    <p:sldId id="946" r:id="rId17"/>
    <p:sldId id="947" r:id="rId18"/>
    <p:sldId id="950" r:id="rId19"/>
    <p:sldId id="928" r:id="rId20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9187dfa-3e39-48ec-8793-2225b8461ad3}">
          <p14:sldIdLst>
            <p14:sldId id="607"/>
            <p14:sldId id="929"/>
            <p14:sldId id="930"/>
            <p14:sldId id="945"/>
            <p14:sldId id="952"/>
            <p14:sldId id="951"/>
            <p14:sldId id="931"/>
            <p14:sldId id="939"/>
            <p14:sldId id="943"/>
          </p14:sldIdLst>
        </p14:section>
        <p14:section name="无标题节" id="{e0dfd6f5-74fa-4ef1-bd69-a237191f03b0}">
          <p14:sldIdLst>
            <p14:sldId id="932"/>
            <p14:sldId id="934"/>
            <p14:sldId id="938"/>
            <p14:sldId id="933"/>
            <p14:sldId id="946"/>
            <p14:sldId id="947"/>
            <p14:sldId id="950"/>
            <p14:sldId id="92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zicat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>
      <p:cViewPr varScale="1">
        <p:scale>
          <a:sx n="110" d="100"/>
          <a:sy n="110" d="100"/>
        </p:scale>
        <p:origin x="595" y="62"/>
      </p:cViewPr>
      <p:guideLst>
        <p:guide orient="horz" pos="1648"/>
        <p:guide pos="29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929"/>
        <p:guide pos="22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3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2T15:34:52.061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4C311C-34CC-43AB-8622-7F22482296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ADE9D-3568-4C27-8D47-57A7CA452A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A9555-B347-4E65-9B80-32C3F751C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345C2F-0F30-4F4A-88D9-8079AB1211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4061718"/>
            <a:ext cx="2160240" cy="2163563"/>
          </a:xfrm>
          <a:prstGeom prst="rect">
            <a:avLst/>
          </a:prstGeom>
          <a:noFill/>
        </p:spPr>
      </p:pic>
      <p:pic>
        <p:nvPicPr>
          <p:cNvPr id="9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3478"/>
            <a:ext cx="647077" cy="648072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524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524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326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8326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2591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32591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3" name="Rounded Rectangle 28"/>
          <p:cNvSpPr/>
          <p:nvPr userDrawn="1"/>
        </p:nvSpPr>
        <p:spPr>
          <a:xfrm>
            <a:off x="32591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6393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36393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6236837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236837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9" name="Rounded Rectangle 28"/>
          <p:cNvSpPr/>
          <p:nvPr userDrawn="1"/>
        </p:nvSpPr>
        <p:spPr>
          <a:xfrm>
            <a:off x="6236837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617027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617027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B618-3004-49F5-BD56-B4A0C0CD26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A58E-532F-41E9-A14C-57F0126E1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582c0aa581928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344726" cy="37951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111614" y="339502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关标题文字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公司介绍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产品介绍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市场分析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未来规划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.xml"/><Relationship Id="rId4" Type="http://schemas.openxmlformats.org/officeDocument/2006/relationships/image" Target="../media/image6.png"/><Relationship Id="rId3" Type="http://schemas.microsoft.com/office/2007/relationships/media" Target="file:///E:\&#21253;&#22270;&#35774;&#35745;\PPT&#37197;&#20048;\&#31185;&#25216;&#24863;&#12289;&#21160;&#24863;&#37197;&#20048;\Ryan%20Farish%20-%20Sunshine.mp3" TargetMode="External"/><Relationship Id="rId2" Type="http://schemas.openxmlformats.org/officeDocument/2006/relationships/audio" Target="file:///E:\&#21253;&#22270;&#35774;&#35745;\PPT&#37197;&#20048;\&#31185;&#25216;&#24863;&#12289;&#21160;&#24863;&#37197;&#20048;\Ryan%20Farish%20-%20Sunshine.mp3" TargetMode="Externa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904664" y="2534860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第五组产品成果介绍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8024" y="1268055"/>
            <a:ext cx="27025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</a:rPr>
              <a:t>2019</a:t>
            </a:r>
            <a:endParaRPr lang="zh-CN" altLang="en-US" sz="7200" spc="-300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</a:endParaRPr>
          </a:p>
        </p:txBody>
      </p:sp>
      <p:grpSp>
        <p:nvGrpSpPr>
          <p:cNvPr id="12" name="组合 28"/>
          <p:cNvGrpSpPr/>
          <p:nvPr/>
        </p:nvGrpSpPr>
        <p:grpSpPr>
          <a:xfrm rot="2700000">
            <a:off x="421369" y="1469129"/>
            <a:ext cx="2034751" cy="2137903"/>
            <a:chOff x="0" y="986971"/>
            <a:chExt cx="4615543" cy="4847774"/>
          </a:xfrm>
        </p:grpSpPr>
        <p:sp>
          <p:nvSpPr>
            <p:cNvPr id="14" name="矩形 13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32"/>
          <p:cNvGrpSpPr/>
          <p:nvPr/>
        </p:nvGrpSpPr>
        <p:grpSpPr>
          <a:xfrm rot="2700000">
            <a:off x="1115083" y="973615"/>
            <a:ext cx="2848775" cy="2993194"/>
            <a:chOff x="0" y="986971"/>
            <a:chExt cx="4615543" cy="4847774"/>
          </a:xfrm>
        </p:grpSpPr>
        <p:sp>
          <p:nvSpPr>
            <p:cNvPr id="17" name="矩形 16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35"/>
          <p:cNvGrpSpPr/>
          <p:nvPr/>
        </p:nvGrpSpPr>
        <p:grpSpPr>
          <a:xfrm rot="2700000">
            <a:off x="3188453" y="992417"/>
            <a:ext cx="1056963" cy="1110545"/>
            <a:chOff x="0" y="986971"/>
            <a:chExt cx="4615543" cy="4847774"/>
          </a:xfrm>
        </p:grpSpPr>
        <p:sp>
          <p:nvSpPr>
            <p:cNvPr id="23" name="矩形 22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2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chemeClr val="accent2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>
          <a:xfrm rot="2700000">
            <a:off x="3249442" y="3981323"/>
            <a:ext cx="533944" cy="561010"/>
            <a:chOff x="0" y="986971"/>
            <a:chExt cx="4615543" cy="4847774"/>
          </a:xfrm>
        </p:grpSpPr>
        <p:sp>
          <p:nvSpPr>
            <p:cNvPr id="28" name="矩形 27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Ryan Farish - Sunshine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468560" y="195486"/>
            <a:ext cx="304800" cy="3048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3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</p:childTnLst>
        </p:cTn>
      </p:par>
    </p:tnLst>
    <p:bldLst>
      <p:bldP spid="26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>
          <a:xfrm rot="2700000">
            <a:off x="1921049" y="1806367"/>
            <a:ext cx="1576182" cy="1656087"/>
            <a:chOff x="0" y="986971"/>
            <a:chExt cx="4615543" cy="4847774"/>
          </a:xfrm>
        </p:grpSpPr>
        <p:sp>
          <p:nvSpPr>
            <p:cNvPr id="14" name="矩形 13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4176540" y="2067694"/>
            <a:ext cx="291574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技术选型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7744" y="2139702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03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auto">
          <a:xfrm>
            <a:off x="3552490" y="2815278"/>
            <a:ext cx="995308" cy="1420416"/>
          </a:xfrm>
          <a:custGeom>
            <a:avLst/>
            <a:gdLst>
              <a:gd name="T0" fmla="*/ 542 w 588"/>
              <a:gd name="T1" fmla="*/ 636 h 840"/>
              <a:gd name="T2" fmla="*/ 384 w 588"/>
              <a:gd name="T3" fmla="*/ 624 h 840"/>
              <a:gd name="T4" fmla="*/ 382 w 588"/>
              <a:gd name="T5" fmla="*/ 469 h 840"/>
              <a:gd name="T6" fmla="*/ 541 w 588"/>
              <a:gd name="T7" fmla="*/ 455 h 840"/>
              <a:gd name="T8" fmla="*/ 583 w 588"/>
              <a:gd name="T9" fmla="*/ 476 h 840"/>
              <a:gd name="T10" fmla="*/ 585 w 588"/>
              <a:gd name="T11" fmla="*/ 449 h 840"/>
              <a:gd name="T12" fmla="*/ 585 w 588"/>
              <a:gd name="T13" fmla="*/ 327 h 840"/>
              <a:gd name="T14" fmla="*/ 494 w 588"/>
              <a:gd name="T15" fmla="*/ 239 h 840"/>
              <a:gd name="T16" fmla="*/ 322 w 588"/>
              <a:gd name="T17" fmla="*/ 239 h 840"/>
              <a:gd name="T18" fmla="*/ 354 w 588"/>
              <a:gd name="T19" fmla="*/ 159 h 840"/>
              <a:gd name="T20" fmla="*/ 342 w 588"/>
              <a:gd name="T21" fmla="*/ 31 h 840"/>
              <a:gd name="T22" fmla="*/ 213 w 588"/>
              <a:gd name="T23" fmla="*/ 34 h 840"/>
              <a:gd name="T24" fmla="*/ 205 w 588"/>
              <a:gd name="T25" fmla="*/ 163 h 840"/>
              <a:gd name="T26" fmla="*/ 234 w 588"/>
              <a:gd name="T27" fmla="*/ 239 h 840"/>
              <a:gd name="T28" fmla="*/ 75 w 588"/>
              <a:gd name="T29" fmla="*/ 239 h 840"/>
              <a:gd name="T30" fmla="*/ 0 w 588"/>
              <a:gd name="T31" fmla="*/ 259 h 840"/>
              <a:gd name="T32" fmla="*/ 8 w 588"/>
              <a:gd name="T33" fmla="*/ 338 h 840"/>
              <a:gd name="T34" fmla="*/ 552 w 588"/>
              <a:gd name="T35" fmla="*/ 840 h 840"/>
              <a:gd name="T36" fmla="*/ 584 w 588"/>
              <a:gd name="T37" fmla="*/ 786 h 840"/>
              <a:gd name="T38" fmla="*/ 585 w 588"/>
              <a:gd name="T39" fmla="*/ 613 h 840"/>
              <a:gd name="T40" fmla="*/ 542 w 588"/>
              <a:gd name="T41" fmla="*/ 636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8" h="840">
                <a:moveTo>
                  <a:pt x="542" y="636"/>
                </a:moveTo>
                <a:cubicBezTo>
                  <a:pt x="487" y="672"/>
                  <a:pt x="423" y="668"/>
                  <a:pt x="384" y="624"/>
                </a:cubicBezTo>
                <a:cubicBezTo>
                  <a:pt x="344" y="580"/>
                  <a:pt x="343" y="514"/>
                  <a:pt x="382" y="469"/>
                </a:cubicBezTo>
                <a:cubicBezTo>
                  <a:pt x="420" y="425"/>
                  <a:pt x="486" y="420"/>
                  <a:pt x="541" y="455"/>
                </a:cubicBezTo>
                <a:cubicBezTo>
                  <a:pt x="553" y="463"/>
                  <a:pt x="567" y="468"/>
                  <a:pt x="583" y="476"/>
                </a:cubicBezTo>
                <a:cubicBezTo>
                  <a:pt x="584" y="461"/>
                  <a:pt x="585" y="455"/>
                  <a:pt x="585" y="449"/>
                </a:cubicBezTo>
                <a:cubicBezTo>
                  <a:pt x="586" y="408"/>
                  <a:pt x="586" y="368"/>
                  <a:pt x="585" y="327"/>
                </a:cubicBezTo>
                <a:cubicBezTo>
                  <a:pt x="584" y="267"/>
                  <a:pt x="556" y="240"/>
                  <a:pt x="494" y="239"/>
                </a:cubicBezTo>
                <a:cubicBezTo>
                  <a:pt x="441" y="239"/>
                  <a:pt x="388" y="239"/>
                  <a:pt x="322" y="239"/>
                </a:cubicBezTo>
                <a:cubicBezTo>
                  <a:pt x="335" y="206"/>
                  <a:pt x="341" y="181"/>
                  <a:pt x="354" y="159"/>
                </a:cubicBezTo>
                <a:cubicBezTo>
                  <a:pt x="381" y="115"/>
                  <a:pt x="377" y="63"/>
                  <a:pt x="342" y="31"/>
                </a:cubicBezTo>
                <a:cubicBezTo>
                  <a:pt x="306" y="0"/>
                  <a:pt x="248" y="1"/>
                  <a:pt x="213" y="34"/>
                </a:cubicBezTo>
                <a:cubicBezTo>
                  <a:pt x="179" y="67"/>
                  <a:pt x="178" y="120"/>
                  <a:pt x="205" y="163"/>
                </a:cubicBezTo>
                <a:cubicBezTo>
                  <a:pt x="218" y="184"/>
                  <a:pt x="223" y="209"/>
                  <a:pt x="234" y="239"/>
                </a:cubicBezTo>
                <a:cubicBezTo>
                  <a:pt x="172" y="239"/>
                  <a:pt x="124" y="242"/>
                  <a:pt x="75" y="239"/>
                </a:cubicBezTo>
                <a:cubicBezTo>
                  <a:pt x="45" y="237"/>
                  <a:pt x="21" y="243"/>
                  <a:pt x="0" y="259"/>
                </a:cubicBezTo>
                <a:cubicBezTo>
                  <a:pt x="1" y="285"/>
                  <a:pt x="3" y="311"/>
                  <a:pt x="8" y="338"/>
                </a:cubicBezTo>
                <a:cubicBezTo>
                  <a:pt x="51" y="614"/>
                  <a:pt x="285" y="817"/>
                  <a:pt x="552" y="840"/>
                </a:cubicBezTo>
                <a:cubicBezTo>
                  <a:pt x="570" y="830"/>
                  <a:pt x="581" y="811"/>
                  <a:pt x="584" y="786"/>
                </a:cubicBezTo>
                <a:cubicBezTo>
                  <a:pt x="588" y="732"/>
                  <a:pt x="585" y="677"/>
                  <a:pt x="585" y="613"/>
                </a:cubicBezTo>
                <a:cubicBezTo>
                  <a:pt x="566" y="623"/>
                  <a:pt x="554" y="628"/>
                  <a:pt x="542" y="63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75" tIns="34288" rIns="68575" bIns="34288" numCol="1" anchor="t" anchorCtr="0" compatLnSpc="1"/>
          <a:lstStyle/>
          <a:p>
            <a:pPr>
              <a:lnSpc>
                <a:spcPct val="120000"/>
              </a:lnSpc>
            </a:pPr>
            <a:endParaRPr lang="en-IN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4572800" y="2147337"/>
            <a:ext cx="1016738" cy="1444229"/>
          </a:xfrm>
          <a:custGeom>
            <a:avLst/>
            <a:gdLst>
              <a:gd name="T0" fmla="*/ 562 w 601"/>
              <a:gd name="T1" fmla="*/ 417 h 854"/>
              <a:gd name="T2" fmla="*/ 244 w 601"/>
              <a:gd name="T3" fmla="*/ 82 h 854"/>
              <a:gd name="T4" fmla="*/ 222 w 601"/>
              <a:gd name="T5" fmla="*/ 50 h 854"/>
              <a:gd name="T6" fmla="*/ 223 w 601"/>
              <a:gd name="T7" fmla="*/ 0 h 854"/>
              <a:gd name="T8" fmla="*/ 79 w 601"/>
              <a:gd name="T9" fmla="*/ 0 h 854"/>
              <a:gd name="T10" fmla="*/ 4 w 601"/>
              <a:gd name="T11" fmla="*/ 69 h 854"/>
              <a:gd name="T12" fmla="*/ 3 w 601"/>
              <a:gd name="T13" fmla="*/ 267 h 854"/>
              <a:gd name="T14" fmla="*/ 87 w 601"/>
              <a:gd name="T15" fmla="*/ 230 h 854"/>
              <a:gd name="T16" fmla="*/ 214 w 601"/>
              <a:gd name="T17" fmla="*/ 249 h 854"/>
              <a:gd name="T18" fmla="*/ 208 w 601"/>
              <a:gd name="T19" fmla="*/ 373 h 854"/>
              <a:gd name="T20" fmla="*/ 84 w 601"/>
              <a:gd name="T21" fmla="*/ 384 h 854"/>
              <a:gd name="T22" fmla="*/ 3 w 601"/>
              <a:gd name="T23" fmla="*/ 352 h 854"/>
              <a:gd name="T24" fmla="*/ 3 w 601"/>
              <a:gd name="T25" fmla="*/ 522 h 854"/>
              <a:gd name="T26" fmla="*/ 94 w 601"/>
              <a:gd name="T27" fmla="*/ 614 h 854"/>
              <a:gd name="T28" fmla="*/ 266 w 601"/>
              <a:gd name="T29" fmla="*/ 614 h 854"/>
              <a:gd name="T30" fmla="*/ 233 w 601"/>
              <a:gd name="T31" fmla="*/ 694 h 854"/>
              <a:gd name="T32" fmla="*/ 247 w 601"/>
              <a:gd name="T33" fmla="*/ 822 h 854"/>
              <a:gd name="T34" fmla="*/ 371 w 601"/>
              <a:gd name="T35" fmla="*/ 822 h 854"/>
              <a:gd name="T36" fmla="*/ 385 w 601"/>
              <a:gd name="T37" fmla="*/ 695 h 854"/>
              <a:gd name="T38" fmla="*/ 351 w 601"/>
              <a:gd name="T39" fmla="*/ 614 h 854"/>
              <a:gd name="T40" fmla="*/ 533 w 601"/>
              <a:gd name="T41" fmla="*/ 614 h 854"/>
              <a:gd name="T42" fmla="*/ 601 w 601"/>
              <a:gd name="T43" fmla="*/ 585 h 854"/>
              <a:gd name="T44" fmla="*/ 562 w 601"/>
              <a:gd name="T45" fmla="*/ 417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1" h="854">
                <a:moveTo>
                  <a:pt x="562" y="417"/>
                </a:moveTo>
                <a:cubicBezTo>
                  <a:pt x="503" y="262"/>
                  <a:pt x="395" y="151"/>
                  <a:pt x="244" y="82"/>
                </a:cubicBezTo>
                <a:cubicBezTo>
                  <a:pt x="228" y="75"/>
                  <a:pt x="221" y="67"/>
                  <a:pt x="222" y="50"/>
                </a:cubicBezTo>
                <a:cubicBezTo>
                  <a:pt x="223" y="33"/>
                  <a:pt x="223" y="16"/>
                  <a:pt x="223" y="0"/>
                </a:cubicBezTo>
                <a:cubicBezTo>
                  <a:pt x="175" y="0"/>
                  <a:pt x="127" y="0"/>
                  <a:pt x="79" y="0"/>
                </a:cubicBezTo>
                <a:cubicBezTo>
                  <a:pt x="36" y="1"/>
                  <a:pt x="7" y="27"/>
                  <a:pt x="4" y="69"/>
                </a:cubicBezTo>
                <a:cubicBezTo>
                  <a:pt x="0" y="130"/>
                  <a:pt x="3" y="191"/>
                  <a:pt x="3" y="267"/>
                </a:cubicBezTo>
                <a:cubicBezTo>
                  <a:pt x="38" y="252"/>
                  <a:pt x="64" y="243"/>
                  <a:pt x="87" y="230"/>
                </a:cubicBezTo>
                <a:cubicBezTo>
                  <a:pt x="131" y="204"/>
                  <a:pt x="184" y="211"/>
                  <a:pt x="214" y="249"/>
                </a:cubicBezTo>
                <a:cubicBezTo>
                  <a:pt x="244" y="286"/>
                  <a:pt x="242" y="338"/>
                  <a:pt x="208" y="373"/>
                </a:cubicBezTo>
                <a:cubicBezTo>
                  <a:pt x="176" y="407"/>
                  <a:pt x="125" y="409"/>
                  <a:pt x="84" y="384"/>
                </a:cubicBezTo>
                <a:cubicBezTo>
                  <a:pt x="62" y="370"/>
                  <a:pt x="35" y="364"/>
                  <a:pt x="3" y="352"/>
                </a:cubicBezTo>
                <a:cubicBezTo>
                  <a:pt x="3" y="418"/>
                  <a:pt x="2" y="470"/>
                  <a:pt x="3" y="522"/>
                </a:cubicBezTo>
                <a:cubicBezTo>
                  <a:pt x="3" y="586"/>
                  <a:pt x="30" y="613"/>
                  <a:pt x="94" y="614"/>
                </a:cubicBezTo>
                <a:cubicBezTo>
                  <a:pt x="147" y="615"/>
                  <a:pt x="200" y="614"/>
                  <a:pt x="266" y="614"/>
                </a:cubicBezTo>
                <a:cubicBezTo>
                  <a:pt x="253" y="647"/>
                  <a:pt x="246" y="672"/>
                  <a:pt x="233" y="694"/>
                </a:cubicBezTo>
                <a:cubicBezTo>
                  <a:pt x="206" y="738"/>
                  <a:pt x="210" y="790"/>
                  <a:pt x="247" y="822"/>
                </a:cubicBezTo>
                <a:cubicBezTo>
                  <a:pt x="283" y="854"/>
                  <a:pt x="334" y="854"/>
                  <a:pt x="371" y="822"/>
                </a:cubicBezTo>
                <a:cubicBezTo>
                  <a:pt x="408" y="791"/>
                  <a:pt x="412" y="738"/>
                  <a:pt x="385" y="695"/>
                </a:cubicBezTo>
                <a:cubicBezTo>
                  <a:pt x="372" y="673"/>
                  <a:pt x="365" y="648"/>
                  <a:pt x="351" y="614"/>
                </a:cubicBezTo>
                <a:cubicBezTo>
                  <a:pt x="423" y="614"/>
                  <a:pt x="478" y="615"/>
                  <a:pt x="533" y="614"/>
                </a:cubicBezTo>
                <a:cubicBezTo>
                  <a:pt x="564" y="613"/>
                  <a:pt x="587" y="603"/>
                  <a:pt x="601" y="585"/>
                </a:cubicBezTo>
                <a:cubicBezTo>
                  <a:pt x="596" y="529"/>
                  <a:pt x="584" y="473"/>
                  <a:pt x="562" y="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75" tIns="34288" rIns="68575" bIns="34288" numCol="1" anchor="t" anchorCtr="0" compatLnSpc="1"/>
          <a:lstStyle/>
          <a:p>
            <a:pPr>
              <a:lnSpc>
                <a:spcPct val="120000"/>
              </a:lnSpc>
            </a:pPr>
            <a:endParaRPr lang="en-IN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171581" y="3217709"/>
            <a:ext cx="1419147" cy="1020366"/>
          </a:xfrm>
          <a:custGeom>
            <a:avLst/>
            <a:gdLst>
              <a:gd name="T0" fmla="*/ 839 w 839"/>
              <a:gd name="T1" fmla="*/ 33 h 603"/>
              <a:gd name="T2" fmla="*/ 778 w 839"/>
              <a:gd name="T3" fmla="*/ 2 h 603"/>
              <a:gd name="T4" fmla="*/ 622 w 839"/>
              <a:gd name="T5" fmla="*/ 2 h 603"/>
              <a:gd name="T6" fmla="*/ 620 w 839"/>
              <a:gd name="T7" fmla="*/ 18 h 603"/>
              <a:gd name="T8" fmla="*/ 638 w 839"/>
              <a:gd name="T9" fmla="*/ 47 h 603"/>
              <a:gd name="T10" fmla="*/ 622 w 839"/>
              <a:gd name="T11" fmla="*/ 205 h 603"/>
              <a:gd name="T12" fmla="*/ 471 w 839"/>
              <a:gd name="T13" fmla="*/ 206 h 603"/>
              <a:gd name="T14" fmla="*/ 454 w 839"/>
              <a:gd name="T15" fmla="*/ 48 h 603"/>
              <a:gd name="T16" fmla="*/ 479 w 839"/>
              <a:gd name="T17" fmla="*/ 1 h 603"/>
              <a:gd name="T18" fmla="*/ 340 w 839"/>
              <a:gd name="T19" fmla="*/ 1 h 603"/>
              <a:gd name="T20" fmla="*/ 239 w 839"/>
              <a:gd name="T21" fmla="*/ 100 h 603"/>
              <a:gd name="T22" fmla="*/ 239 w 839"/>
              <a:gd name="T23" fmla="*/ 266 h 603"/>
              <a:gd name="T24" fmla="*/ 158 w 839"/>
              <a:gd name="T25" fmla="*/ 231 h 603"/>
              <a:gd name="T26" fmla="*/ 30 w 839"/>
              <a:gd name="T27" fmla="*/ 247 h 603"/>
              <a:gd name="T28" fmla="*/ 33 w 839"/>
              <a:gd name="T29" fmla="*/ 371 h 603"/>
              <a:gd name="T30" fmla="*/ 161 w 839"/>
              <a:gd name="T31" fmla="*/ 384 h 603"/>
              <a:gd name="T32" fmla="*/ 240 w 839"/>
              <a:gd name="T33" fmla="*/ 350 h 603"/>
              <a:gd name="T34" fmla="*/ 240 w 839"/>
              <a:gd name="T35" fmla="*/ 533 h 603"/>
              <a:gd name="T36" fmla="*/ 276 w 839"/>
              <a:gd name="T37" fmla="*/ 603 h 603"/>
              <a:gd name="T38" fmla="*/ 351 w 839"/>
              <a:gd name="T39" fmla="*/ 593 h 603"/>
              <a:gd name="T40" fmla="*/ 839 w 839"/>
              <a:gd name="T41" fmla="*/ 33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39" h="603">
                <a:moveTo>
                  <a:pt x="839" y="33"/>
                </a:moveTo>
                <a:cubicBezTo>
                  <a:pt x="827" y="14"/>
                  <a:pt x="806" y="3"/>
                  <a:pt x="778" y="2"/>
                </a:cubicBezTo>
                <a:cubicBezTo>
                  <a:pt x="727" y="0"/>
                  <a:pt x="675" y="2"/>
                  <a:pt x="622" y="2"/>
                </a:cubicBezTo>
                <a:cubicBezTo>
                  <a:pt x="621" y="12"/>
                  <a:pt x="619" y="16"/>
                  <a:pt x="620" y="18"/>
                </a:cubicBezTo>
                <a:cubicBezTo>
                  <a:pt x="626" y="28"/>
                  <a:pt x="631" y="37"/>
                  <a:pt x="638" y="47"/>
                </a:cubicBezTo>
                <a:cubicBezTo>
                  <a:pt x="674" y="101"/>
                  <a:pt x="668" y="166"/>
                  <a:pt x="622" y="205"/>
                </a:cubicBezTo>
                <a:cubicBezTo>
                  <a:pt x="578" y="243"/>
                  <a:pt x="517" y="244"/>
                  <a:pt x="471" y="206"/>
                </a:cubicBezTo>
                <a:cubicBezTo>
                  <a:pt x="426" y="169"/>
                  <a:pt x="419" y="102"/>
                  <a:pt x="454" y="48"/>
                </a:cubicBezTo>
                <a:cubicBezTo>
                  <a:pt x="462" y="36"/>
                  <a:pt x="468" y="22"/>
                  <a:pt x="479" y="1"/>
                </a:cubicBezTo>
                <a:cubicBezTo>
                  <a:pt x="426" y="1"/>
                  <a:pt x="383" y="1"/>
                  <a:pt x="340" y="1"/>
                </a:cubicBezTo>
                <a:cubicBezTo>
                  <a:pt x="266" y="2"/>
                  <a:pt x="240" y="27"/>
                  <a:pt x="239" y="100"/>
                </a:cubicBezTo>
                <a:cubicBezTo>
                  <a:pt x="239" y="151"/>
                  <a:pt x="239" y="202"/>
                  <a:pt x="239" y="266"/>
                </a:cubicBezTo>
                <a:cubicBezTo>
                  <a:pt x="205" y="252"/>
                  <a:pt x="180" y="244"/>
                  <a:pt x="158" y="231"/>
                </a:cubicBezTo>
                <a:cubicBezTo>
                  <a:pt x="114" y="205"/>
                  <a:pt x="61" y="210"/>
                  <a:pt x="30" y="247"/>
                </a:cubicBezTo>
                <a:cubicBezTo>
                  <a:pt x="0" y="284"/>
                  <a:pt x="1" y="335"/>
                  <a:pt x="33" y="371"/>
                </a:cubicBezTo>
                <a:cubicBezTo>
                  <a:pt x="65" y="407"/>
                  <a:pt x="118" y="411"/>
                  <a:pt x="161" y="384"/>
                </a:cubicBezTo>
                <a:cubicBezTo>
                  <a:pt x="182" y="370"/>
                  <a:pt x="207" y="364"/>
                  <a:pt x="240" y="350"/>
                </a:cubicBezTo>
                <a:cubicBezTo>
                  <a:pt x="240" y="420"/>
                  <a:pt x="239" y="477"/>
                  <a:pt x="240" y="533"/>
                </a:cubicBezTo>
                <a:cubicBezTo>
                  <a:pt x="241" y="567"/>
                  <a:pt x="253" y="591"/>
                  <a:pt x="276" y="603"/>
                </a:cubicBezTo>
                <a:cubicBezTo>
                  <a:pt x="301" y="602"/>
                  <a:pt x="326" y="598"/>
                  <a:pt x="351" y="593"/>
                </a:cubicBezTo>
                <a:cubicBezTo>
                  <a:pt x="634" y="537"/>
                  <a:pt x="825" y="300"/>
                  <a:pt x="839" y="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75" tIns="34288" rIns="68575" bIns="34288" numCol="1" anchor="t" anchorCtr="0" compatLnSpc="1"/>
          <a:lstStyle/>
          <a:p>
            <a:pPr>
              <a:lnSpc>
                <a:spcPct val="120000"/>
              </a:lnSpc>
            </a:pPr>
            <a:endParaRPr lang="en-IN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578582" y="1577028"/>
            <a:ext cx="1358429" cy="395288"/>
          </a:xfrm>
          <a:custGeom>
            <a:avLst/>
            <a:gdLst>
              <a:gd name="T0" fmla="*/ 679 w 803"/>
              <a:gd name="T1" fmla="*/ 91 h 234"/>
              <a:gd name="T2" fmla="*/ 415 w 803"/>
              <a:gd name="T3" fmla="*/ 68 h 234"/>
              <a:gd name="T4" fmla="*/ 307 w 803"/>
              <a:gd name="T5" fmla="*/ 27 h 234"/>
              <a:gd name="T6" fmla="*/ 101 w 803"/>
              <a:gd name="T7" fmla="*/ 60 h 234"/>
              <a:gd name="T8" fmla="*/ 0 w 803"/>
              <a:gd name="T9" fmla="*/ 234 h 234"/>
              <a:gd name="T10" fmla="*/ 75 w 803"/>
              <a:gd name="T11" fmla="*/ 234 h 234"/>
              <a:gd name="T12" fmla="*/ 80 w 803"/>
              <a:gd name="T13" fmla="*/ 213 h 234"/>
              <a:gd name="T14" fmla="*/ 283 w 803"/>
              <a:gd name="T15" fmla="*/ 97 h 234"/>
              <a:gd name="T16" fmla="*/ 389 w 803"/>
              <a:gd name="T17" fmla="*/ 137 h 234"/>
              <a:gd name="T18" fmla="*/ 613 w 803"/>
              <a:gd name="T19" fmla="*/ 177 h 234"/>
              <a:gd name="T20" fmla="*/ 803 w 803"/>
              <a:gd name="T21" fmla="*/ 142 h 234"/>
              <a:gd name="T22" fmla="*/ 803 w 803"/>
              <a:gd name="T23" fmla="*/ 63 h 234"/>
              <a:gd name="T24" fmla="*/ 679 w 803"/>
              <a:gd name="T25" fmla="*/ 9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3" h="234">
                <a:moveTo>
                  <a:pt x="679" y="91"/>
                </a:moveTo>
                <a:cubicBezTo>
                  <a:pt x="588" y="115"/>
                  <a:pt x="501" y="109"/>
                  <a:pt x="415" y="68"/>
                </a:cubicBezTo>
                <a:cubicBezTo>
                  <a:pt x="381" y="52"/>
                  <a:pt x="344" y="40"/>
                  <a:pt x="307" y="27"/>
                </a:cubicBezTo>
                <a:cubicBezTo>
                  <a:pt x="233" y="0"/>
                  <a:pt x="164" y="17"/>
                  <a:pt x="101" y="60"/>
                </a:cubicBezTo>
                <a:cubicBezTo>
                  <a:pt x="40" y="101"/>
                  <a:pt x="11" y="162"/>
                  <a:pt x="0" y="234"/>
                </a:cubicBezTo>
                <a:cubicBezTo>
                  <a:pt x="75" y="234"/>
                  <a:pt x="75" y="234"/>
                  <a:pt x="75" y="234"/>
                </a:cubicBezTo>
                <a:cubicBezTo>
                  <a:pt x="77" y="226"/>
                  <a:pt x="78" y="219"/>
                  <a:pt x="80" y="213"/>
                </a:cubicBezTo>
                <a:cubicBezTo>
                  <a:pt x="103" y="118"/>
                  <a:pt x="212" y="67"/>
                  <a:pt x="283" y="97"/>
                </a:cubicBezTo>
                <a:cubicBezTo>
                  <a:pt x="317" y="112"/>
                  <a:pt x="354" y="123"/>
                  <a:pt x="389" y="137"/>
                </a:cubicBezTo>
                <a:cubicBezTo>
                  <a:pt x="461" y="166"/>
                  <a:pt x="533" y="192"/>
                  <a:pt x="613" y="177"/>
                </a:cubicBezTo>
                <a:cubicBezTo>
                  <a:pt x="677" y="164"/>
                  <a:pt x="740" y="153"/>
                  <a:pt x="803" y="142"/>
                </a:cubicBezTo>
                <a:cubicBezTo>
                  <a:pt x="803" y="113"/>
                  <a:pt x="803" y="89"/>
                  <a:pt x="803" y="63"/>
                </a:cubicBezTo>
                <a:cubicBezTo>
                  <a:pt x="760" y="73"/>
                  <a:pt x="719" y="80"/>
                  <a:pt x="679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75" tIns="34288" rIns="68575" bIns="34288" numCol="1" anchor="t" anchorCtr="0" compatLnSpc="1"/>
          <a:lstStyle/>
          <a:p>
            <a:pPr>
              <a:lnSpc>
                <a:spcPct val="120000"/>
              </a:lnSpc>
            </a:pPr>
            <a:endParaRPr lang="en-IN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5357797" y="2124989"/>
            <a:ext cx="1782269" cy="435858"/>
            <a:chOff x="5431395" y="2368916"/>
            <a:chExt cx="2376489" cy="581144"/>
          </a:xfrm>
          <a:solidFill>
            <a:schemeClr val="accent2"/>
          </a:solidFill>
        </p:grpSpPr>
        <p:cxnSp>
          <p:nvCxnSpPr>
            <p:cNvPr id="11" name="Straight Connector 10"/>
            <p:cNvCxnSpPr/>
            <p:nvPr/>
          </p:nvCxnSpPr>
          <p:spPr bwMode="auto">
            <a:xfrm flipV="1">
              <a:off x="5431395" y="2573456"/>
              <a:ext cx="403756" cy="376604"/>
            </a:xfrm>
            <a:prstGeom prst="line">
              <a:avLst/>
            </a:prstGeom>
            <a:grpFill/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022960" y="2463861"/>
              <a:ext cx="1599407" cy="0"/>
            </a:xfrm>
            <a:prstGeom prst="line">
              <a:avLst/>
            </a:prstGeom>
            <a:grpFill/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" name="Group 12"/>
            <p:cNvGrpSpPr/>
            <p:nvPr/>
          </p:nvGrpSpPr>
          <p:grpSpPr>
            <a:xfrm flipV="1">
              <a:off x="5828053" y="2384381"/>
              <a:ext cx="194907" cy="194907"/>
              <a:chOff x="6511702" y="5419514"/>
              <a:chExt cx="194907" cy="194907"/>
            </a:xfrm>
            <a:grpFill/>
          </p:grpSpPr>
          <p:sp>
            <p:nvSpPr>
              <p:cNvPr id="17" name="Freeform 21"/>
              <p:cNvSpPr>
                <a:spLocks noEditPoints="1"/>
              </p:cNvSpPr>
              <p:nvPr/>
            </p:nvSpPr>
            <p:spPr bwMode="auto">
              <a:xfrm flipH="1" flipV="1">
                <a:off x="6542960" y="5449214"/>
                <a:ext cx="134229" cy="135507"/>
              </a:xfrm>
              <a:custGeom>
                <a:avLst/>
                <a:gdLst>
                  <a:gd name="T0" fmla="*/ 25 w 50"/>
                  <a:gd name="T1" fmla="*/ 50 h 50"/>
                  <a:gd name="T2" fmla="*/ 0 w 50"/>
                  <a:gd name="T3" fmla="*/ 25 h 50"/>
                  <a:gd name="T4" fmla="*/ 25 w 50"/>
                  <a:gd name="T5" fmla="*/ 0 h 50"/>
                  <a:gd name="T6" fmla="*/ 50 w 50"/>
                  <a:gd name="T7" fmla="*/ 25 h 50"/>
                  <a:gd name="T8" fmla="*/ 25 w 50"/>
                  <a:gd name="T9" fmla="*/ 50 h 50"/>
                  <a:gd name="T10" fmla="*/ 25 w 50"/>
                  <a:gd name="T11" fmla="*/ 12 h 50"/>
                  <a:gd name="T12" fmla="*/ 12 w 50"/>
                  <a:gd name="T13" fmla="*/ 25 h 50"/>
                  <a:gd name="T14" fmla="*/ 25 w 50"/>
                  <a:gd name="T15" fmla="*/ 38 h 50"/>
                  <a:gd name="T16" fmla="*/ 38 w 50"/>
                  <a:gd name="T17" fmla="*/ 25 h 50"/>
                  <a:gd name="T18" fmla="*/ 25 w 50"/>
                  <a:gd name="T19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22"/>
              <p:cNvSpPr>
                <a:spLocks noEditPoints="1"/>
              </p:cNvSpPr>
              <p:nvPr/>
            </p:nvSpPr>
            <p:spPr bwMode="auto">
              <a:xfrm flipH="1" flipV="1">
                <a:off x="6511702" y="5419514"/>
                <a:ext cx="194907" cy="1949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4 h 72"/>
                  <a:gd name="T12" fmla="*/ 4 w 72"/>
                  <a:gd name="T13" fmla="*/ 36 h 72"/>
                  <a:gd name="T14" fmla="*/ 36 w 72"/>
                  <a:gd name="T15" fmla="*/ 68 h 72"/>
                  <a:gd name="T16" fmla="*/ 68 w 72"/>
                  <a:gd name="T17" fmla="*/ 36 h 72"/>
                  <a:gd name="T18" fmla="*/ 36 w 72"/>
                  <a:gd name="T19" fmla="*/ 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Group 13"/>
            <p:cNvGrpSpPr/>
            <p:nvPr/>
          </p:nvGrpSpPr>
          <p:grpSpPr>
            <a:xfrm flipV="1">
              <a:off x="7612977" y="2368916"/>
              <a:ext cx="194907" cy="194907"/>
              <a:chOff x="6511702" y="5419514"/>
              <a:chExt cx="194907" cy="194907"/>
            </a:xfrm>
            <a:grpFill/>
          </p:grpSpPr>
          <p:sp>
            <p:nvSpPr>
              <p:cNvPr id="15" name="Freeform 21"/>
              <p:cNvSpPr>
                <a:spLocks noEditPoints="1"/>
              </p:cNvSpPr>
              <p:nvPr/>
            </p:nvSpPr>
            <p:spPr bwMode="auto">
              <a:xfrm flipH="1" flipV="1">
                <a:off x="6542960" y="5449214"/>
                <a:ext cx="134229" cy="135507"/>
              </a:xfrm>
              <a:custGeom>
                <a:avLst/>
                <a:gdLst>
                  <a:gd name="T0" fmla="*/ 25 w 50"/>
                  <a:gd name="T1" fmla="*/ 50 h 50"/>
                  <a:gd name="T2" fmla="*/ 0 w 50"/>
                  <a:gd name="T3" fmla="*/ 25 h 50"/>
                  <a:gd name="T4" fmla="*/ 25 w 50"/>
                  <a:gd name="T5" fmla="*/ 0 h 50"/>
                  <a:gd name="T6" fmla="*/ 50 w 50"/>
                  <a:gd name="T7" fmla="*/ 25 h 50"/>
                  <a:gd name="T8" fmla="*/ 25 w 50"/>
                  <a:gd name="T9" fmla="*/ 50 h 50"/>
                  <a:gd name="T10" fmla="*/ 25 w 50"/>
                  <a:gd name="T11" fmla="*/ 12 h 50"/>
                  <a:gd name="T12" fmla="*/ 12 w 50"/>
                  <a:gd name="T13" fmla="*/ 25 h 50"/>
                  <a:gd name="T14" fmla="*/ 25 w 50"/>
                  <a:gd name="T15" fmla="*/ 38 h 50"/>
                  <a:gd name="T16" fmla="*/ 38 w 50"/>
                  <a:gd name="T17" fmla="*/ 25 h 50"/>
                  <a:gd name="T18" fmla="*/ 25 w 50"/>
                  <a:gd name="T19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 flipH="1" flipV="1">
                <a:off x="6511702" y="5419514"/>
                <a:ext cx="194907" cy="1949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4 h 72"/>
                  <a:gd name="T12" fmla="*/ 4 w 72"/>
                  <a:gd name="T13" fmla="*/ 36 h 72"/>
                  <a:gd name="T14" fmla="*/ 36 w 72"/>
                  <a:gd name="T15" fmla="*/ 68 h 72"/>
                  <a:gd name="T16" fmla="*/ 68 w 72"/>
                  <a:gd name="T17" fmla="*/ 36 h 72"/>
                  <a:gd name="T18" fmla="*/ 36 w 72"/>
                  <a:gd name="T19" fmla="*/ 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Group 18"/>
          <p:cNvGrpSpPr/>
          <p:nvPr/>
        </p:nvGrpSpPr>
        <p:grpSpPr>
          <a:xfrm>
            <a:off x="5180334" y="4000500"/>
            <a:ext cx="1782269" cy="435858"/>
            <a:chOff x="5194765" y="4869597"/>
            <a:chExt cx="2376489" cy="581144"/>
          </a:xfrm>
          <a:solidFill>
            <a:schemeClr val="accent3"/>
          </a:solidFill>
        </p:grpSpPr>
        <p:cxnSp>
          <p:nvCxnSpPr>
            <p:cNvPr id="20" name="Straight Connector 19"/>
            <p:cNvCxnSpPr/>
            <p:nvPr/>
          </p:nvCxnSpPr>
          <p:spPr bwMode="auto">
            <a:xfrm>
              <a:off x="5194765" y="4869597"/>
              <a:ext cx="403756" cy="376604"/>
            </a:xfrm>
            <a:prstGeom prst="line">
              <a:avLst/>
            </a:prstGeom>
            <a:grpFill/>
            <a:ln w="1270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5786330" y="5355796"/>
              <a:ext cx="1599407" cy="0"/>
            </a:xfrm>
            <a:prstGeom prst="line">
              <a:avLst/>
            </a:prstGeom>
            <a:grpFill/>
            <a:ln w="1270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" name="Group 21"/>
            <p:cNvGrpSpPr/>
            <p:nvPr/>
          </p:nvGrpSpPr>
          <p:grpSpPr>
            <a:xfrm>
              <a:off x="5591423" y="5240369"/>
              <a:ext cx="194907" cy="194907"/>
              <a:chOff x="6511702" y="5419514"/>
              <a:chExt cx="194907" cy="194907"/>
            </a:xfrm>
            <a:grpFill/>
          </p:grpSpPr>
          <p:sp>
            <p:nvSpPr>
              <p:cNvPr id="26" name="Freeform 21"/>
              <p:cNvSpPr>
                <a:spLocks noEditPoints="1"/>
              </p:cNvSpPr>
              <p:nvPr/>
            </p:nvSpPr>
            <p:spPr bwMode="auto">
              <a:xfrm flipH="1" flipV="1">
                <a:off x="6542960" y="5449214"/>
                <a:ext cx="134229" cy="135507"/>
              </a:xfrm>
              <a:custGeom>
                <a:avLst/>
                <a:gdLst>
                  <a:gd name="T0" fmla="*/ 25 w 50"/>
                  <a:gd name="T1" fmla="*/ 50 h 50"/>
                  <a:gd name="T2" fmla="*/ 0 w 50"/>
                  <a:gd name="T3" fmla="*/ 25 h 50"/>
                  <a:gd name="T4" fmla="*/ 25 w 50"/>
                  <a:gd name="T5" fmla="*/ 0 h 50"/>
                  <a:gd name="T6" fmla="*/ 50 w 50"/>
                  <a:gd name="T7" fmla="*/ 25 h 50"/>
                  <a:gd name="T8" fmla="*/ 25 w 50"/>
                  <a:gd name="T9" fmla="*/ 50 h 50"/>
                  <a:gd name="T10" fmla="*/ 25 w 50"/>
                  <a:gd name="T11" fmla="*/ 12 h 50"/>
                  <a:gd name="T12" fmla="*/ 12 w 50"/>
                  <a:gd name="T13" fmla="*/ 25 h 50"/>
                  <a:gd name="T14" fmla="*/ 25 w 50"/>
                  <a:gd name="T15" fmla="*/ 38 h 50"/>
                  <a:gd name="T16" fmla="*/ 38 w 50"/>
                  <a:gd name="T17" fmla="*/ 25 h 50"/>
                  <a:gd name="T18" fmla="*/ 25 w 50"/>
                  <a:gd name="T19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22"/>
              <p:cNvSpPr>
                <a:spLocks noEditPoints="1"/>
              </p:cNvSpPr>
              <p:nvPr/>
            </p:nvSpPr>
            <p:spPr bwMode="auto">
              <a:xfrm flipH="1" flipV="1">
                <a:off x="6511702" y="5419514"/>
                <a:ext cx="194907" cy="1949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4 h 72"/>
                  <a:gd name="T12" fmla="*/ 4 w 72"/>
                  <a:gd name="T13" fmla="*/ 36 h 72"/>
                  <a:gd name="T14" fmla="*/ 36 w 72"/>
                  <a:gd name="T15" fmla="*/ 68 h 72"/>
                  <a:gd name="T16" fmla="*/ 68 w 72"/>
                  <a:gd name="T17" fmla="*/ 36 h 72"/>
                  <a:gd name="T18" fmla="*/ 36 w 72"/>
                  <a:gd name="T19" fmla="*/ 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Group 22"/>
            <p:cNvGrpSpPr/>
            <p:nvPr/>
          </p:nvGrpSpPr>
          <p:grpSpPr>
            <a:xfrm>
              <a:off x="7376347" y="5255834"/>
              <a:ext cx="194907" cy="194907"/>
              <a:chOff x="6511702" y="5419514"/>
              <a:chExt cx="194907" cy="194907"/>
            </a:xfrm>
            <a:grpFill/>
          </p:grpSpPr>
          <p:sp>
            <p:nvSpPr>
              <p:cNvPr id="24" name="Freeform 21"/>
              <p:cNvSpPr>
                <a:spLocks noEditPoints="1"/>
              </p:cNvSpPr>
              <p:nvPr/>
            </p:nvSpPr>
            <p:spPr bwMode="auto">
              <a:xfrm flipH="1" flipV="1">
                <a:off x="6542960" y="5449214"/>
                <a:ext cx="134229" cy="135507"/>
              </a:xfrm>
              <a:custGeom>
                <a:avLst/>
                <a:gdLst>
                  <a:gd name="T0" fmla="*/ 25 w 50"/>
                  <a:gd name="T1" fmla="*/ 50 h 50"/>
                  <a:gd name="T2" fmla="*/ 0 w 50"/>
                  <a:gd name="T3" fmla="*/ 25 h 50"/>
                  <a:gd name="T4" fmla="*/ 25 w 50"/>
                  <a:gd name="T5" fmla="*/ 0 h 50"/>
                  <a:gd name="T6" fmla="*/ 50 w 50"/>
                  <a:gd name="T7" fmla="*/ 25 h 50"/>
                  <a:gd name="T8" fmla="*/ 25 w 50"/>
                  <a:gd name="T9" fmla="*/ 50 h 50"/>
                  <a:gd name="T10" fmla="*/ 25 w 50"/>
                  <a:gd name="T11" fmla="*/ 12 h 50"/>
                  <a:gd name="T12" fmla="*/ 12 w 50"/>
                  <a:gd name="T13" fmla="*/ 25 h 50"/>
                  <a:gd name="T14" fmla="*/ 25 w 50"/>
                  <a:gd name="T15" fmla="*/ 38 h 50"/>
                  <a:gd name="T16" fmla="*/ 38 w 50"/>
                  <a:gd name="T17" fmla="*/ 25 h 50"/>
                  <a:gd name="T18" fmla="*/ 25 w 50"/>
                  <a:gd name="T19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22"/>
              <p:cNvSpPr>
                <a:spLocks noEditPoints="1"/>
              </p:cNvSpPr>
              <p:nvPr/>
            </p:nvSpPr>
            <p:spPr bwMode="auto">
              <a:xfrm flipH="1" flipV="1">
                <a:off x="6511702" y="5419514"/>
                <a:ext cx="194907" cy="1949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4 h 72"/>
                  <a:gd name="T12" fmla="*/ 4 w 72"/>
                  <a:gd name="T13" fmla="*/ 36 h 72"/>
                  <a:gd name="T14" fmla="*/ 36 w 72"/>
                  <a:gd name="T15" fmla="*/ 68 h 72"/>
                  <a:gd name="T16" fmla="*/ 68 w 72"/>
                  <a:gd name="T17" fmla="*/ 36 h 72"/>
                  <a:gd name="T18" fmla="*/ 36 w 72"/>
                  <a:gd name="T19" fmla="*/ 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cxnSp>
        <p:nvCxnSpPr>
          <p:cNvPr id="28" name="Straight Connector 27"/>
          <p:cNvCxnSpPr/>
          <p:nvPr/>
        </p:nvCxnSpPr>
        <p:spPr bwMode="auto">
          <a:xfrm flipH="1">
            <a:off x="3586176" y="4018315"/>
            <a:ext cx="302800" cy="282453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 flipV="1">
            <a:off x="2188688" y="4323274"/>
            <a:ext cx="1199489" cy="0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4" name="Group 29"/>
          <p:cNvGrpSpPr/>
          <p:nvPr/>
        </p:nvGrpSpPr>
        <p:grpSpPr>
          <a:xfrm flipH="1">
            <a:off x="3463743" y="4241149"/>
            <a:ext cx="146172" cy="146180"/>
            <a:chOff x="6511702" y="5419514"/>
            <a:chExt cx="194907" cy="194907"/>
          </a:xfrm>
          <a:solidFill>
            <a:schemeClr val="accent4"/>
          </a:solidFill>
        </p:grpSpPr>
        <p:sp>
          <p:nvSpPr>
            <p:cNvPr id="31" name="Freeform 21"/>
            <p:cNvSpPr>
              <a:spLocks noEditPoints="1"/>
            </p:cNvSpPr>
            <p:nvPr/>
          </p:nvSpPr>
          <p:spPr bwMode="auto">
            <a:xfrm flipH="1" flipV="1">
              <a:off x="6542960" y="5449214"/>
              <a:ext cx="134229" cy="135507"/>
            </a:xfrm>
            <a:custGeom>
              <a:avLst/>
              <a:gdLst>
                <a:gd name="T0" fmla="*/ 25 w 50"/>
                <a:gd name="T1" fmla="*/ 50 h 50"/>
                <a:gd name="T2" fmla="*/ 0 w 50"/>
                <a:gd name="T3" fmla="*/ 25 h 50"/>
                <a:gd name="T4" fmla="*/ 25 w 50"/>
                <a:gd name="T5" fmla="*/ 0 h 50"/>
                <a:gd name="T6" fmla="*/ 50 w 50"/>
                <a:gd name="T7" fmla="*/ 25 h 50"/>
                <a:gd name="T8" fmla="*/ 25 w 50"/>
                <a:gd name="T9" fmla="*/ 50 h 50"/>
                <a:gd name="T10" fmla="*/ 25 w 50"/>
                <a:gd name="T11" fmla="*/ 12 h 50"/>
                <a:gd name="T12" fmla="*/ 12 w 50"/>
                <a:gd name="T13" fmla="*/ 25 h 50"/>
                <a:gd name="T14" fmla="*/ 25 w 50"/>
                <a:gd name="T15" fmla="*/ 38 h 50"/>
                <a:gd name="T16" fmla="*/ 38 w 50"/>
                <a:gd name="T17" fmla="*/ 25 h 50"/>
                <a:gd name="T18" fmla="*/ 25 w 50"/>
                <a:gd name="T19" fmla="*/ 1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25" y="50"/>
                  </a:moveTo>
                  <a:cubicBezTo>
                    <a:pt x="11" y="50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lose/>
                  <a:moveTo>
                    <a:pt x="25" y="12"/>
                  </a:moveTo>
                  <a:cubicBezTo>
                    <a:pt x="18" y="12"/>
                    <a:pt x="12" y="18"/>
                    <a:pt x="12" y="25"/>
                  </a:cubicBezTo>
                  <a:cubicBezTo>
                    <a:pt x="12" y="32"/>
                    <a:pt x="18" y="38"/>
                    <a:pt x="25" y="38"/>
                  </a:cubicBezTo>
                  <a:cubicBezTo>
                    <a:pt x="32" y="38"/>
                    <a:pt x="38" y="32"/>
                    <a:pt x="38" y="25"/>
                  </a:cubicBezTo>
                  <a:cubicBezTo>
                    <a:pt x="38" y="18"/>
                    <a:pt x="32" y="12"/>
                    <a:pt x="25" y="12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22"/>
            <p:cNvSpPr>
              <a:spLocks noEditPoints="1"/>
            </p:cNvSpPr>
            <p:nvPr/>
          </p:nvSpPr>
          <p:spPr bwMode="auto">
            <a:xfrm flipH="1" flipV="1">
              <a:off x="6511702" y="5419514"/>
              <a:ext cx="194907" cy="1949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4 h 72"/>
                <a:gd name="T12" fmla="*/ 4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4"/>
                  </a:moveTo>
                  <a:cubicBezTo>
                    <a:pt x="18" y="4"/>
                    <a:pt x="4" y="19"/>
                    <a:pt x="4" y="36"/>
                  </a:cubicBezTo>
                  <a:cubicBezTo>
                    <a:pt x="4" y="54"/>
                    <a:pt x="18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9"/>
                    <a:pt x="54" y="4"/>
                    <a:pt x="36" y="4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32"/>
          <p:cNvGrpSpPr/>
          <p:nvPr/>
        </p:nvGrpSpPr>
        <p:grpSpPr>
          <a:xfrm flipH="1">
            <a:off x="2042573" y="4256558"/>
            <a:ext cx="146172" cy="146180"/>
            <a:chOff x="6511702" y="5419514"/>
            <a:chExt cx="194907" cy="194907"/>
          </a:xfrm>
          <a:solidFill>
            <a:schemeClr val="accent4"/>
          </a:solidFill>
        </p:grpSpPr>
        <p:sp>
          <p:nvSpPr>
            <p:cNvPr id="34" name="Freeform 21"/>
            <p:cNvSpPr>
              <a:spLocks noEditPoints="1"/>
            </p:cNvSpPr>
            <p:nvPr/>
          </p:nvSpPr>
          <p:spPr bwMode="auto">
            <a:xfrm flipH="1" flipV="1">
              <a:off x="6542960" y="5449214"/>
              <a:ext cx="134229" cy="135507"/>
            </a:xfrm>
            <a:custGeom>
              <a:avLst/>
              <a:gdLst>
                <a:gd name="T0" fmla="*/ 25 w 50"/>
                <a:gd name="T1" fmla="*/ 50 h 50"/>
                <a:gd name="T2" fmla="*/ 0 w 50"/>
                <a:gd name="T3" fmla="*/ 25 h 50"/>
                <a:gd name="T4" fmla="*/ 25 w 50"/>
                <a:gd name="T5" fmla="*/ 0 h 50"/>
                <a:gd name="T6" fmla="*/ 50 w 50"/>
                <a:gd name="T7" fmla="*/ 25 h 50"/>
                <a:gd name="T8" fmla="*/ 25 w 50"/>
                <a:gd name="T9" fmla="*/ 50 h 50"/>
                <a:gd name="T10" fmla="*/ 25 w 50"/>
                <a:gd name="T11" fmla="*/ 12 h 50"/>
                <a:gd name="T12" fmla="*/ 12 w 50"/>
                <a:gd name="T13" fmla="*/ 25 h 50"/>
                <a:gd name="T14" fmla="*/ 25 w 50"/>
                <a:gd name="T15" fmla="*/ 38 h 50"/>
                <a:gd name="T16" fmla="*/ 38 w 50"/>
                <a:gd name="T17" fmla="*/ 25 h 50"/>
                <a:gd name="T18" fmla="*/ 25 w 50"/>
                <a:gd name="T19" fmla="*/ 1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25" y="50"/>
                  </a:moveTo>
                  <a:cubicBezTo>
                    <a:pt x="11" y="50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lose/>
                  <a:moveTo>
                    <a:pt x="25" y="12"/>
                  </a:moveTo>
                  <a:cubicBezTo>
                    <a:pt x="18" y="12"/>
                    <a:pt x="12" y="18"/>
                    <a:pt x="12" y="25"/>
                  </a:cubicBezTo>
                  <a:cubicBezTo>
                    <a:pt x="12" y="32"/>
                    <a:pt x="18" y="38"/>
                    <a:pt x="25" y="38"/>
                  </a:cubicBezTo>
                  <a:cubicBezTo>
                    <a:pt x="32" y="38"/>
                    <a:pt x="38" y="32"/>
                    <a:pt x="38" y="25"/>
                  </a:cubicBezTo>
                  <a:cubicBezTo>
                    <a:pt x="38" y="18"/>
                    <a:pt x="32" y="12"/>
                    <a:pt x="25" y="12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22"/>
            <p:cNvSpPr>
              <a:spLocks noEditPoints="1"/>
            </p:cNvSpPr>
            <p:nvPr/>
          </p:nvSpPr>
          <p:spPr bwMode="auto">
            <a:xfrm flipH="1" flipV="1">
              <a:off x="6511702" y="5419514"/>
              <a:ext cx="194907" cy="1949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4 h 72"/>
                <a:gd name="T12" fmla="*/ 4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4"/>
                  </a:moveTo>
                  <a:cubicBezTo>
                    <a:pt x="18" y="4"/>
                    <a:pt x="4" y="19"/>
                    <a:pt x="4" y="36"/>
                  </a:cubicBezTo>
                  <a:cubicBezTo>
                    <a:pt x="4" y="54"/>
                    <a:pt x="18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9"/>
                    <a:pt x="54" y="4"/>
                    <a:pt x="36" y="4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35"/>
          <p:cNvGrpSpPr/>
          <p:nvPr/>
        </p:nvGrpSpPr>
        <p:grpSpPr>
          <a:xfrm>
            <a:off x="3775354" y="3336483"/>
            <a:ext cx="301548" cy="297818"/>
            <a:chOff x="-2792595" y="1299030"/>
            <a:chExt cx="1030470" cy="1017672"/>
          </a:xfrm>
          <a:solidFill>
            <a:schemeClr val="bg1"/>
          </a:solidFill>
        </p:grpSpPr>
        <p:sp>
          <p:nvSpPr>
            <p:cNvPr id="37" name="Freeform 57"/>
            <p:cNvSpPr/>
            <p:nvPr/>
          </p:nvSpPr>
          <p:spPr bwMode="auto">
            <a:xfrm>
              <a:off x="-2670185" y="1319617"/>
              <a:ext cx="908060" cy="669917"/>
            </a:xfrm>
            <a:custGeom>
              <a:avLst/>
              <a:gdLst>
                <a:gd name="T0" fmla="*/ 1182 w 1528"/>
                <a:gd name="T1" fmla="*/ 61 h 1127"/>
                <a:gd name="T2" fmla="*/ 1386 w 1528"/>
                <a:gd name="T3" fmla="*/ 25 h 1127"/>
                <a:gd name="T4" fmla="*/ 1508 w 1528"/>
                <a:gd name="T5" fmla="*/ 4 h 1127"/>
                <a:gd name="T6" fmla="*/ 1525 w 1528"/>
                <a:gd name="T7" fmla="*/ 20 h 1127"/>
                <a:gd name="T8" fmla="*/ 1471 w 1528"/>
                <a:gd name="T9" fmla="*/ 296 h 1127"/>
                <a:gd name="T10" fmla="*/ 1460 w 1528"/>
                <a:gd name="T11" fmla="*/ 353 h 1127"/>
                <a:gd name="T12" fmla="*/ 1403 w 1528"/>
                <a:gd name="T13" fmla="*/ 292 h 1127"/>
                <a:gd name="T14" fmla="*/ 1369 w 1528"/>
                <a:gd name="T15" fmla="*/ 290 h 1127"/>
                <a:gd name="T16" fmla="*/ 1185 w 1528"/>
                <a:gd name="T17" fmla="*/ 471 h 1127"/>
                <a:gd name="T18" fmla="*/ 741 w 1528"/>
                <a:gd name="T19" fmla="*/ 904 h 1127"/>
                <a:gd name="T20" fmla="*/ 713 w 1528"/>
                <a:gd name="T21" fmla="*/ 904 h 1127"/>
                <a:gd name="T22" fmla="*/ 546 w 1528"/>
                <a:gd name="T23" fmla="*/ 744 h 1127"/>
                <a:gd name="T24" fmla="*/ 516 w 1528"/>
                <a:gd name="T25" fmla="*/ 744 h 1127"/>
                <a:gd name="T26" fmla="*/ 147 w 1528"/>
                <a:gd name="T27" fmla="*/ 1114 h 1127"/>
                <a:gd name="T28" fmla="*/ 115 w 1528"/>
                <a:gd name="T29" fmla="*/ 1113 h 1127"/>
                <a:gd name="T30" fmla="*/ 12 w 1528"/>
                <a:gd name="T31" fmla="*/ 1011 h 1127"/>
                <a:gd name="T32" fmla="*/ 10 w 1528"/>
                <a:gd name="T33" fmla="*/ 988 h 1127"/>
                <a:gd name="T34" fmla="*/ 524 w 1528"/>
                <a:gd name="T35" fmla="*/ 475 h 1127"/>
                <a:gd name="T36" fmla="*/ 548 w 1528"/>
                <a:gd name="T37" fmla="*/ 477 h 1127"/>
                <a:gd name="T38" fmla="*/ 716 w 1528"/>
                <a:gd name="T39" fmla="*/ 636 h 1127"/>
                <a:gd name="T40" fmla="*/ 738 w 1528"/>
                <a:gd name="T41" fmla="*/ 636 h 1127"/>
                <a:gd name="T42" fmla="*/ 1147 w 1528"/>
                <a:gd name="T43" fmla="*/ 242 h 1127"/>
                <a:gd name="T44" fmla="*/ 1241 w 1528"/>
                <a:gd name="T45" fmla="*/ 153 h 1127"/>
                <a:gd name="T46" fmla="*/ 1242 w 1528"/>
                <a:gd name="T47" fmla="*/ 127 h 1127"/>
                <a:gd name="T48" fmla="*/ 1178 w 1528"/>
                <a:gd name="T49" fmla="*/ 67 h 1127"/>
                <a:gd name="T50" fmla="*/ 1182 w 1528"/>
                <a:gd name="T51" fmla="*/ 6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8" h="1127">
                  <a:moveTo>
                    <a:pt x="1182" y="61"/>
                  </a:moveTo>
                  <a:cubicBezTo>
                    <a:pt x="1250" y="49"/>
                    <a:pt x="1318" y="37"/>
                    <a:pt x="1386" y="25"/>
                  </a:cubicBezTo>
                  <a:cubicBezTo>
                    <a:pt x="1427" y="18"/>
                    <a:pt x="1468" y="12"/>
                    <a:pt x="1508" y="4"/>
                  </a:cubicBezTo>
                  <a:cubicBezTo>
                    <a:pt x="1525" y="0"/>
                    <a:pt x="1528" y="5"/>
                    <a:pt x="1525" y="20"/>
                  </a:cubicBezTo>
                  <a:cubicBezTo>
                    <a:pt x="1506" y="112"/>
                    <a:pt x="1489" y="204"/>
                    <a:pt x="1471" y="296"/>
                  </a:cubicBezTo>
                  <a:cubicBezTo>
                    <a:pt x="1468" y="313"/>
                    <a:pt x="1464" y="330"/>
                    <a:pt x="1460" y="353"/>
                  </a:cubicBezTo>
                  <a:cubicBezTo>
                    <a:pt x="1439" y="330"/>
                    <a:pt x="1420" y="312"/>
                    <a:pt x="1403" y="292"/>
                  </a:cubicBezTo>
                  <a:cubicBezTo>
                    <a:pt x="1391" y="277"/>
                    <a:pt x="1383" y="276"/>
                    <a:pt x="1369" y="290"/>
                  </a:cubicBezTo>
                  <a:cubicBezTo>
                    <a:pt x="1308" y="351"/>
                    <a:pt x="1246" y="411"/>
                    <a:pt x="1185" y="471"/>
                  </a:cubicBezTo>
                  <a:cubicBezTo>
                    <a:pt x="1037" y="615"/>
                    <a:pt x="889" y="759"/>
                    <a:pt x="741" y="904"/>
                  </a:cubicBezTo>
                  <a:cubicBezTo>
                    <a:pt x="730" y="915"/>
                    <a:pt x="725" y="915"/>
                    <a:pt x="713" y="904"/>
                  </a:cubicBezTo>
                  <a:cubicBezTo>
                    <a:pt x="658" y="850"/>
                    <a:pt x="601" y="798"/>
                    <a:pt x="546" y="744"/>
                  </a:cubicBezTo>
                  <a:cubicBezTo>
                    <a:pt x="534" y="733"/>
                    <a:pt x="528" y="732"/>
                    <a:pt x="516" y="744"/>
                  </a:cubicBezTo>
                  <a:cubicBezTo>
                    <a:pt x="393" y="868"/>
                    <a:pt x="270" y="990"/>
                    <a:pt x="147" y="1114"/>
                  </a:cubicBezTo>
                  <a:cubicBezTo>
                    <a:pt x="134" y="1127"/>
                    <a:pt x="128" y="1126"/>
                    <a:pt x="115" y="1113"/>
                  </a:cubicBezTo>
                  <a:cubicBezTo>
                    <a:pt x="82" y="1078"/>
                    <a:pt x="47" y="1045"/>
                    <a:pt x="12" y="1011"/>
                  </a:cubicBezTo>
                  <a:cubicBezTo>
                    <a:pt x="3" y="1003"/>
                    <a:pt x="0" y="998"/>
                    <a:pt x="10" y="988"/>
                  </a:cubicBezTo>
                  <a:cubicBezTo>
                    <a:pt x="182" y="817"/>
                    <a:pt x="353" y="647"/>
                    <a:pt x="524" y="475"/>
                  </a:cubicBezTo>
                  <a:cubicBezTo>
                    <a:pt x="535" y="465"/>
                    <a:pt x="540" y="469"/>
                    <a:pt x="548" y="477"/>
                  </a:cubicBezTo>
                  <a:cubicBezTo>
                    <a:pt x="604" y="530"/>
                    <a:pt x="661" y="582"/>
                    <a:pt x="716" y="636"/>
                  </a:cubicBezTo>
                  <a:cubicBezTo>
                    <a:pt x="725" y="644"/>
                    <a:pt x="729" y="644"/>
                    <a:pt x="738" y="636"/>
                  </a:cubicBezTo>
                  <a:cubicBezTo>
                    <a:pt x="874" y="504"/>
                    <a:pt x="1011" y="373"/>
                    <a:pt x="1147" y="242"/>
                  </a:cubicBezTo>
                  <a:cubicBezTo>
                    <a:pt x="1178" y="212"/>
                    <a:pt x="1209" y="182"/>
                    <a:pt x="1241" y="153"/>
                  </a:cubicBezTo>
                  <a:cubicBezTo>
                    <a:pt x="1251" y="143"/>
                    <a:pt x="1254" y="137"/>
                    <a:pt x="1242" y="127"/>
                  </a:cubicBezTo>
                  <a:cubicBezTo>
                    <a:pt x="1220" y="108"/>
                    <a:pt x="1199" y="87"/>
                    <a:pt x="1178" y="67"/>
                  </a:cubicBezTo>
                  <a:cubicBezTo>
                    <a:pt x="1179" y="65"/>
                    <a:pt x="1181" y="63"/>
                    <a:pt x="118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Freeform 58"/>
            <p:cNvSpPr/>
            <p:nvPr/>
          </p:nvSpPr>
          <p:spPr bwMode="auto">
            <a:xfrm>
              <a:off x="-2024750" y="1775316"/>
              <a:ext cx="258730" cy="524694"/>
            </a:xfrm>
            <a:custGeom>
              <a:avLst/>
              <a:gdLst>
                <a:gd name="T0" fmla="*/ 435 w 435"/>
                <a:gd name="T1" fmla="*/ 443 h 883"/>
                <a:gd name="T2" fmla="*/ 435 w 435"/>
                <a:gd name="T3" fmla="*/ 863 h 883"/>
                <a:gd name="T4" fmla="*/ 415 w 435"/>
                <a:gd name="T5" fmla="*/ 883 h 883"/>
                <a:gd name="T6" fmla="*/ 19 w 435"/>
                <a:gd name="T7" fmla="*/ 883 h 883"/>
                <a:gd name="T8" fmla="*/ 0 w 435"/>
                <a:gd name="T9" fmla="*/ 864 h 883"/>
                <a:gd name="T10" fmla="*/ 0 w 435"/>
                <a:gd name="T11" fmla="*/ 21 h 883"/>
                <a:gd name="T12" fmla="*/ 20 w 435"/>
                <a:gd name="T13" fmla="*/ 0 h 883"/>
                <a:gd name="T14" fmla="*/ 416 w 435"/>
                <a:gd name="T15" fmla="*/ 0 h 883"/>
                <a:gd name="T16" fmla="*/ 435 w 435"/>
                <a:gd name="T17" fmla="*/ 19 h 883"/>
                <a:gd name="T18" fmla="*/ 435 w 435"/>
                <a:gd name="T19" fmla="*/ 44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83">
                  <a:moveTo>
                    <a:pt x="435" y="443"/>
                  </a:moveTo>
                  <a:cubicBezTo>
                    <a:pt x="435" y="583"/>
                    <a:pt x="434" y="723"/>
                    <a:pt x="435" y="863"/>
                  </a:cubicBezTo>
                  <a:cubicBezTo>
                    <a:pt x="435" y="879"/>
                    <a:pt x="431" y="883"/>
                    <a:pt x="415" y="883"/>
                  </a:cubicBezTo>
                  <a:cubicBezTo>
                    <a:pt x="283" y="883"/>
                    <a:pt x="151" y="883"/>
                    <a:pt x="19" y="883"/>
                  </a:cubicBezTo>
                  <a:cubicBezTo>
                    <a:pt x="4" y="883"/>
                    <a:pt x="0" y="879"/>
                    <a:pt x="0" y="864"/>
                  </a:cubicBezTo>
                  <a:cubicBezTo>
                    <a:pt x="1" y="583"/>
                    <a:pt x="1" y="302"/>
                    <a:pt x="0" y="21"/>
                  </a:cubicBezTo>
                  <a:cubicBezTo>
                    <a:pt x="0" y="5"/>
                    <a:pt x="4" y="0"/>
                    <a:pt x="20" y="0"/>
                  </a:cubicBezTo>
                  <a:cubicBezTo>
                    <a:pt x="152" y="1"/>
                    <a:pt x="284" y="1"/>
                    <a:pt x="416" y="0"/>
                  </a:cubicBezTo>
                  <a:cubicBezTo>
                    <a:pt x="432" y="0"/>
                    <a:pt x="435" y="5"/>
                    <a:pt x="435" y="19"/>
                  </a:cubicBezTo>
                  <a:cubicBezTo>
                    <a:pt x="434" y="161"/>
                    <a:pt x="435" y="302"/>
                    <a:pt x="435" y="4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Freeform 59"/>
            <p:cNvSpPr/>
            <p:nvPr/>
          </p:nvSpPr>
          <p:spPr bwMode="auto">
            <a:xfrm>
              <a:off x="-2353588" y="1935562"/>
              <a:ext cx="257618" cy="364448"/>
            </a:xfrm>
            <a:custGeom>
              <a:avLst/>
              <a:gdLst>
                <a:gd name="T0" fmla="*/ 0 w 433"/>
                <a:gd name="T1" fmla="*/ 307 h 613"/>
                <a:gd name="T2" fmla="*/ 0 w 433"/>
                <a:gd name="T3" fmla="*/ 21 h 613"/>
                <a:gd name="T4" fmla="*/ 20 w 433"/>
                <a:gd name="T5" fmla="*/ 0 h 613"/>
                <a:gd name="T6" fmla="*/ 414 w 433"/>
                <a:gd name="T7" fmla="*/ 0 h 613"/>
                <a:gd name="T8" fmla="*/ 433 w 433"/>
                <a:gd name="T9" fmla="*/ 19 h 613"/>
                <a:gd name="T10" fmla="*/ 432 w 433"/>
                <a:gd name="T11" fmla="*/ 594 h 613"/>
                <a:gd name="T12" fmla="*/ 414 w 433"/>
                <a:gd name="T13" fmla="*/ 613 h 613"/>
                <a:gd name="T14" fmla="*/ 19 w 433"/>
                <a:gd name="T15" fmla="*/ 613 h 613"/>
                <a:gd name="T16" fmla="*/ 0 w 433"/>
                <a:gd name="T17" fmla="*/ 595 h 613"/>
                <a:gd name="T18" fmla="*/ 0 w 433"/>
                <a:gd name="T19" fmla="*/ 30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" h="613">
                  <a:moveTo>
                    <a:pt x="0" y="307"/>
                  </a:moveTo>
                  <a:cubicBezTo>
                    <a:pt x="0" y="212"/>
                    <a:pt x="0" y="116"/>
                    <a:pt x="0" y="21"/>
                  </a:cubicBezTo>
                  <a:cubicBezTo>
                    <a:pt x="0" y="5"/>
                    <a:pt x="2" y="0"/>
                    <a:pt x="20" y="0"/>
                  </a:cubicBezTo>
                  <a:cubicBezTo>
                    <a:pt x="151" y="1"/>
                    <a:pt x="282" y="1"/>
                    <a:pt x="414" y="0"/>
                  </a:cubicBezTo>
                  <a:cubicBezTo>
                    <a:pt x="428" y="0"/>
                    <a:pt x="433" y="3"/>
                    <a:pt x="433" y="19"/>
                  </a:cubicBezTo>
                  <a:cubicBezTo>
                    <a:pt x="432" y="210"/>
                    <a:pt x="432" y="402"/>
                    <a:pt x="432" y="594"/>
                  </a:cubicBezTo>
                  <a:cubicBezTo>
                    <a:pt x="432" y="608"/>
                    <a:pt x="430" y="613"/>
                    <a:pt x="414" y="613"/>
                  </a:cubicBezTo>
                  <a:cubicBezTo>
                    <a:pt x="282" y="613"/>
                    <a:pt x="151" y="613"/>
                    <a:pt x="19" y="613"/>
                  </a:cubicBezTo>
                  <a:cubicBezTo>
                    <a:pt x="4" y="613"/>
                    <a:pt x="0" y="610"/>
                    <a:pt x="0" y="595"/>
                  </a:cubicBezTo>
                  <a:cubicBezTo>
                    <a:pt x="1" y="499"/>
                    <a:pt x="0" y="403"/>
                    <a:pt x="0" y="3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60"/>
            <p:cNvSpPr>
              <a:spLocks noEditPoints="1"/>
            </p:cNvSpPr>
            <p:nvPr/>
          </p:nvSpPr>
          <p:spPr bwMode="auto">
            <a:xfrm>
              <a:off x="-2353588" y="1299030"/>
              <a:ext cx="200307" cy="296010"/>
            </a:xfrm>
            <a:custGeom>
              <a:avLst/>
              <a:gdLst>
                <a:gd name="T0" fmla="*/ 201 w 337"/>
                <a:gd name="T1" fmla="*/ 446 h 498"/>
                <a:gd name="T2" fmla="*/ 201 w 337"/>
                <a:gd name="T3" fmla="*/ 498 h 498"/>
                <a:gd name="T4" fmla="*/ 127 w 337"/>
                <a:gd name="T5" fmla="*/ 498 h 498"/>
                <a:gd name="T6" fmla="*/ 127 w 337"/>
                <a:gd name="T7" fmla="*/ 447 h 498"/>
                <a:gd name="T8" fmla="*/ 0 w 337"/>
                <a:gd name="T9" fmla="*/ 309 h 498"/>
                <a:gd name="T10" fmla="*/ 79 w 337"/>
                <a:gd name="T11" fmla="*/ 309 h 498"/>
                <a:gd name="T12" fmla="*/ 125 w 337"/>
                <a:gd name="T13" fmla="*/ 366 h 498"/>
                <a:gd name="T14" fmla="*/ 125 w 337"/>
                <a:gd name="T15" fmla="*/ 279 h 498"/>
                <a:gd name="T16" fmla="*/ 6 w 337"/>
                <a:gd name="T17" fmla="*/ 171 h 498"/>
                <a:gd name="T18" fmla="*/ 126 w 337"/>
                <a:gd name="T19" fmla="*/ 50 h 498"/>
                <a:gd name="T20" fmla="*/ 126 w 337"/>
                <a:gd name="T21" fmla="*/ 0 h 498"/>
                <a:gd name="T22" fmla="*/ 201 w 337"/>
                <a:gd name="T23" fmla="*/ 0 h 498"/>
                <a:gd name="T24" fmla="*/ 201 w 337"/>
                <a:gd name="T25" fmla="*/ 37 h 498"/>
                <a:gd name="T26" fmla="*/ 216 w 337"/>
                <a:gd name="T27" fmla="*/ 55 h 498"/>
                <a:gd name="T28" fmla="*/ 321 w 337"/>
                <a:gd name="T29" fmla="*/ 154 h 498"/>
                <a:gd name="T30" fmla="*/ 323 w 337"/>
                <a:gd name="T31" fmla="*/ 178 h 498"/>
                <a:gd name="T32" fmla="*/ 254 w 337"/>
                <a:gd name="T33" fmla="*/ 178 h 498"/>
                <a:gd name="T34" fmla="*/ 243 w 337"/>
                <a:gd name="T35" fmla="*/ 166 h 498"/>
                <a:gd name="T36" fmla="*/ 203 w 337"/>
                <a:gd name="T37" fmla="*/ 130 h 498"/>
                <a:gd name="T38" fmla="*/ 203 w 337"/>
                <a:gd name="T39" fmla="*/ 210 h 498"/>
                <a:gd name="T40" fmla="*/ 251 w 337"/>
                <a:gd name="T41" fmla="*/ 220 h 498"/>
                <a:gd name="T42" fmla="*/ 329 w 337"/>
                <a:gd name="T43" fmla="*/ 299 h 498"/>
                <a:gd name="T44" fmla="*/ 289 w 337"/>
                <a:gd name="T45" fmla="*/ 409 h 498"/>
                <a:gd name="T46" fmla="*/ 201 w 337"/>
                <a:gd name="T47" fmla="*/ 446 h 498"/>
                <a:gd name="T48" fmla="*/ 202 w 337"/>
                <a:gd name="T49" fmla="*/ 368 h 498"/>
                <a:gd name="T50" fmla="*/ 254 w 337"/>
                <a:gd name="T51" fmla="*/ 324 h 498"/>
                <a:gd name="T52" fmla="*/ 202 w 337"/>
                <a:gd name="T53" fmla="*/ 293 h 498"/>
                <a:gd name="T54" fmla="*/ 202 w 337"/>
                <a:gd name="T55" fmla="*/ 368 h 498"/>
                <a:gd name="T56" fmla="*/ 126 w 337"/>
                <a:gd name="T57" fmla="*/ 197 h 498"/>
                <a:gd name="T58" fmla="*/ 126 w 337"/>
                <a:gd name="T59" fmla="*/ 131 h 498"/>
                <a:gd name="T60" fmla="*/ 87 w 337"/>
                <a:gd name="T61" fmla="*/ 170 h 498"/>
                <a:gd name="T62" fmla="*/ 126 w 337"/>
                <a:gd name="T63" fmla="*/ 197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7" h="498">
                  <a:moveTo>
                    <a:pt x="201" y="446"/>
                  </a:moveTo>
                  <a:cubicBezTo>
                    <a:pt x="201" y="465"/>
                    <a:pt x="201" y="481"/>
                    <a:pt x="201" y="498"/>
                  </a:cubicBezTo>
                  <a:cubicBezTo>
                    <a:pt x="176" y="498"/>
                    <a:pt x="153" y="498"/>
                    <a:pt x="127" y="498"/>
                  </a:cubicBezTo>
                  <a:cubicBezTo>
                    <a:pt x="127" y="481"/>
                    <a:pt x="127" y="464"/>
                    <a:pt x="127" y="447"/>
                  </a:cubicBezTo>
                  <a:cubicBezTo>
                    <a:pt x="56" y="426"/>
                    <a:pt x="8" y="386"/>
                    <a:pt x="0" y="309"/>
                  </a:cubicBezTo>
                  <a:cubicBezTo>
                    <a:pt x="27" y="309"/>
                    <a:pt x="53" y="309"/>
                    <a:pt x="79" y="309"/>
                  </a:cubicBezTo>
                  <a:cubicBezTo>
                    <a:pt x="86" y="334"/>
                    <a:pt x="95" y="357"/>
                    <a:pt x="125" y="366"/>
                  </a:cubicBezTo>
                  <a:cubicBezTo>
                    <a:pt x="125" y="336"/>
                    <a:pt x="125" y="308"/>
                    <a:pt x="125" y="279"/>
                  </a:cubicBezTo>
                  <a:cubicBezTo>
                    <a:pt x="63" y="267"/>
                    <a:pt x="8" y="247"/>
                    <a:pt x="6" y="171"/>
                  </a:cubicBezTo>
                  <a:cubicBezTo>
                    <a:pt x="4" y="113"/>
                    <a:pt x="39" y="79"/>
                    <a:pt x="126" y="50"/>
                  </a:cubicBezTo>
                  <a:cubicBezTo>
                    <a:pt x="126" y="35"/>
                    <a:pt x="126" y="18"/>
                    <a:pt x="126" y="0"/>
                  </a:cubicBezTo>
                  <a:cubicBezTo>
                    <a:pt x="150" y="0"/>
                    <a:pt x="174" y="0"/>
                    <a:pt x="201" y="0"/>
                  </a:cubicBezTo>
                  <a:cubicBezTo>
                    <a:pt x="201" y="12"/>
                    <a:pt x="202" y="24"/>
                    <a:pt x="201" y="37"/>
                  </a:cubicBezTo>
                  <a:cubicBezTo>
                    <a:pt x="200" y="48"/>
                    <a:pt x="204" y="53"/>
                    <a:pt x="216" y="55"/>
                  </a:cubicBezTo>
                  <a:cubicBezTo>
                    <a:pt x="270" y="67"/>
                    <a:pt x="308" y="98"/>
                    <a:pt x="321" y="154"/>
                  </a:cubicBezTo>
                  <a:cubicBezTo>
                    <a:pt x="323" y="161"/>
                    <a:pt x="323" y="169"/>
                    <a:pt x="323" y="178"/>
                  </a:cubicBezTo>
                  <a:cubicBezTo>
                    <a:pt x="299" y="178"/>
                    <a:pt x="277" y="179"/>
                    <a:pt x="254" y="178"/>
                  </a:cubicBezTo>
                  <a:cubicBezTo>
                    <a:pt x="250" y="178"/>
                    <a:pt x="244" y="171"/>
                    <a:pt x="243" y="166"/>
                  </a:cubicBezTo>
                  <a:cubicBezTo>
                    <a:pt x="235" y="148"/>
                    <a:pt x="225" y="135"/>
                    <a:pt x="203" y="130"/>
                  </a:cubicBezTo>
                  <a:cubicBezTo>
                    <a:pt x="203" y="157"/>
                    <a:pt x="203" y="183"/>
                    <a:pt x="203" y="210"/>
                  </a:cubicBezTo>
                  <a:cubicBezTo>
                    <a:pt x="219" y="213"/>
                    <a:pt x="235" y="216"/>
                    <a:pt x="251" y="220"/>
                  </a:cubicBezTo>
                  <a:cubicBezTo>
                    <a:pt x="291" y="232"/>
                    <a:pt x="322" y="255"/>
                    <a:pt x="329" y="299"/>
                  </a:cubicBezTo>
                  <a:cubicBezTo>
                    <a:pt x="337" y="343"/>
                    <a:pt x="322" y="379"/>
                    <a:pt x="289" y="409"/>
                  </a:cubicBezTo>
                  <a:cubicBezTo>
                    <a:pt x="264" y="430"/>
                    <a:pt x="235" y="442"/>
                    <a:pt x="201" y="446"/>
                  </a:cubicBezTo>
                  <a:close/>
                  <a:moveTo>
                    <a:pt x="202" y="368"/>
                  </a:moveTo>
                  <a:cubicBezTo>
                    <a:pt x="237" y="363"/>
                    <a:pt x="257" y="345"/>
                    <a:pt x="254" y="324"/>
                  </a:cubicBezTo>
                  <a:cubicBezTo>
                    <a:pt x="252" y="304"/>
                    <a:pt x="229" y="290"/>
                    <a:pt x="202" y="293"/>
                  </a:cubicBezTo>
                  <a:cubicBezTo>
                    <a:pt x="202" y="317"/>
                    <a:pt x="202" y="342"/>
                    <a:pt x="202" y="368"/>
                  </a:cubicBezTo>
                  <a:close/>
                  <a:moveTo>
                    <a:pt x="126" y="197"/>
                  </a:moveTo>
                  <a:cubicBezTo>
                    <a:pt x="126" y="175"/>
                    <a:pt x="126" y="153"/>
                    <a:pt x="126" y="131"/>
                  </a:cubicBezTo>
                  <a:cubicBezTo>
                    <a:pt x="99" y="136"/>
                    <a:pt x="85" y="150"/>
                    <a:pt x="87" y="170"/>
                  </a:cubicBezTo>
                  <a:cubicBezTo>
                    <a:pt x="89" y="187"/>
                    <a:pt x="102" y="197"/>
                    <a:pt x="12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61"/>
            <p:cNvSpPr>
              <a:spLocks noEditPoints="1"/>
            </p:cNvSpPr>
            <p:nvPr/>
          </p:nvSpPr>
          <p:spPr bwMode="auto">
            <a:xfrm>
              <a:off x="-2792595" y="1961156"/>
              <a:ext cx="391156" cy="355546"/>
            </a:xfrm>
            <a:custGeom>
              <a:avLst/>
              <a:gdLst>
                <a:gd name="T0" fmla="*/ 150 w 658"/>
                <a:gd name="T1" fmla="*/ 281 h 598"/>
                <a:gd name="T2" fmla="*/ 78 w 658"/>
                <a:gd name="T3" fmla="*/ 52 h 598"/>
                <a:gd name="T4" fmla="*/ 26 w 658"/>
                <a:gd name="T5" fmla="*/ 47 h 598"/>
                <a:gd name="T6" fmla="*/ 25 w 658"/>
                <a:gd name="T7" fmla="*/ 0 h 598"/>
                <a:gd name="T8" fmla="*/ 116 w 658"/>
                <a:gd name="T9" fmla="*/ 19 h 598"/>
                <a:gd name="T10" fmla="*/ 147 w 658"/>
                <a:gd name="T11" fmla="*/ 94 h 598"/>
                <a:gd name="T12" fmla="*/ 475 w 658"/>
                <a:gd name="T13" fmla="*/ 94 h 598"/>
                <a:gd name="T14" fmla="*/ 654 w 658"/>
                <a:gd name="T15" fmla="*/ 126 h 598"/>
                <a:gd name="T16" fmla="*/ 585 w 658"/>
                <a:gd name="T17" fmla="*/ 400 h 598"/>
                <a:gd name="T18" fmla="*/ 465 w 658"/>
                <a:gd name="T19" fmla="*/ 421 h 598"/>
                <a:gd name="T20" fmla="*/ 227 w 658"/>
                <a:gd name="T21" fmla="*/ 421 h 598"/>
                <a:gd name="T22" fmla="*/ 165 w 658"/>
                <a:gd name="T23" fmla="*/ 447 h 598"/>
                <a:gd name="T24" fmla="*/ 195 w 658"/>
                <a:gd name="T25" fmla="*/ 484 h 598"/>
                <a:gd name="T26" fmla="*/ 320 w 658"/>
                <a:gd name="T27" fmla="*/ 485 h 598"/>
                <a:gd name="T28" fmla="*/ 418 w 658"/>
                <a:gd name="T29" fmla="*/ 492 h 598"/>
                <a:gd name="T30" fmla="*/ 492 w 658"/>
                <a:gd name="T31" fmla="*/ 445 h 598"/>
                <a:gd name="T32" fmla="*/ 564 w 658"/>
                <a:gd name="T33" fmla="*/ 492 h 598"/>
                <a:gd name="T34" fmla="*/ 608 w 658"/>
                <a:gd name="T35" fmla="*/ 515 h 598"/>
                <a:gd name="T36" fmla="*/ 564 w 658"/>
                <a:gd name="T37" fmla="*/ 537 h 598"/>
                <a:gd name="T38" fmla="*/ 444 w 658"/>
                <a:gd name="T39" fmla="*/ 564 h 598"/>
                <a:gd name="T40" fmla="*/ 421 w 658"/>
                <a:gd name="T41" fmla="*/ 537 h 598"/>
                <a:gd name="T42" fmla="*/ 321 w 658"/>
                <a:gd name="T43" fmla="*/ 543 h 598"/>
                <a:gd name="T44" fmla="*/ 195 w 658"/>
                <a:gd name="T45" fmla="*/ 543 h 598"/>
                <a:gd name="T46" fmla="*/ 118 w 658"/>
                <a:gd name="T47" fmla="*/ 456 h 598"/>
                <a:gd name="T48" fmla="*/ 181 w 658"/>
                <a:gd name="T49" fmla="*/ 379 h 598"/>
                <a:gd name="T50" fmla="*/ 167 w 658"/>
                <a:gd name="T51" fmla="*/ 182 h 598"/>
                <a:gd name="T52" fmla="*/ 275 w 658"/>
                <a:gd name="T53" fmla="*/ 188 h 598"/>
                <a:gd name="T54" fmla="*/ 282 w 658"/>
                <a:gd name="T55" fmla="*/ 150 h 598"/>
                <a:gd name="T56" fmla="*/ 171 w 658"/>
                <a:gd name="T57" fmla="*/ 140 h 598"/>
                <a:gd name="T58" fmla="*/ 445 w 658"/>
                <a:gd name="T59" fmla="*/ 140 h 598"/>
                <a:gd name="T60" fmla="*/ 328 w 658"/>
                <a:gd name="T61" fmla="*/ 187 h 598"/>
                <a:gd name="T62" fmla="*/ 445 w 658"/>
                <a:gd name="T63" fmla="*/ 140 h 598"/>
                <a:gd name="T64" fmla="*/ 444 w 658"/>
                <a:gd name="T65" fmla="*/ 328 h 598"/>
                <a:gd name="T66" fmla="*/ 328 w 658"/>
                <a:gd name="T67" fmla="*/ 374 h 598"/>
                <a:gd name="T68" fmla="*/ 328 w 658"/>
                <a:gd name="T69" fmla="*/ 280 h 598"/>
                <a:gd name="T70" fmla="*/ 445 w 658"/>
                <a:gd name="T71" fmla="*/ 234 h 598"/>
                <a:gd name="T72" fmla="*/ 328 w 658"/>
                <a:gd name="T73" fmla="*/ 280 h 598"/>
                <a:gd name="T74" fmla="*/ 600 w 658"/>
                <a:gd name="T75" fmla="*/ 140 h 598"/>
                <a:gd name="T76" fmla="*/ 491 w 658"/>
                <a:gd name="T77" fmla="*/ 145 h 598"/>
                <a:gd name="T78" fmla="*/ 496 w 658"/>
                <a:gd name="T79" fmla="*/ 188 h 598"/>
                <a:gd name="T80" fmla="*/ 603 w 658"/>
                <a:gd name="T81" fmla="*/ 141 h 598"/>
                <a:gd name="T82" fmla="*/ 196 w 658"/>
                <a:gd name="T83" fmla="*/ 275 h 598"/>
                <a:gd name="T84" fmla="*/ 276 w 658"/>
                <a:gd name="T85" fmla="*/ 281 h 598"/>
                <a:gd name="T86" fmla="*/ 281 w 658"/>
                <a:gd name="T87" fmla="*/ 234 h 598"/>
                <a:gd name="T88" fmla="*/ 492 w 658"/>
                <a:gd name="T89" fmla="*/ 281 h 598"/>
                <a:gd name="T90" fmla="*/ 555 w 658"/>
                <a:gd name="T91" fmla="*/ 281 h 598"/>
                <a:gd name="T92" fmla="*/ 579 w 658"/>
                <a:gd name="T93" fmla="*/ 234 h 598"/>
                <a:gd name="T94" fmla="*/ 492 w 658"/>
                <a:gd name="T95" fmla="*/ 281 h 598"/>
                <a:gd name="T96" fmla="*/ 227 w 658"/>
                <a:gd name="T97" fmla="*/ 372 h 598"/>
                <a:gd name="T98" fmla="*/ 277 w 658"/>
                <a:gd name="T99" fmla="*/ 375 h 598"/>
                <a:gd name="T100" fmla="*/ 281 w 658"/>
                <a:gd name="T101" fmla="*/ 345 h 598"/>
                <a:gd name="T102" fmla="*/ 213 w 658"/>
                <a:gd name="T103" fmla="*/ 327 h 598"/>
                <a:gd name="T104" fmla="*/ 495 w 658"/>
                <a:gd name="T105" fmla="*/ 327 h 598"/>
                <a:gd name="T106" fmla="*/ 492 w 658"/>
                <a:gd name="T107" fmla="*/ 370 h 598"/>
                <a:gd name="T108" fmla="*/ 540 w 658"/>
                <a:gd name="T109" fmla="*/ 375 h 598"/>
                <a:gd name="T110" fmla="*/ 556 w 658"/>
                <a:gd name="T111" fmla="*/ 327 h 598"/>
                <a:gd name="T112" fmla="*/ 256 w 658"/>
                <a:gd name="T113" fmla="*/ 541 h 598"/>
                <a:gd name="T114" fmla="*/ 259 w 658"/>
                <a:gd name="T115" fmla="*/ 488 h 598"/>
                <a:gd name="T116" fmla="*/ 466 w 658"/>
                <a:gd name="T117" fmla="*/ 515 h 598"/>
                <a:gd name="T118" fmla="*/ 518 w 658"/>
                <a:gd name="T119" fmla="*/ 514 h 598"/>
                <a:gd name="T120" fmla="*/ 466 w 658"/>
                <a:gd name="T121" fmla="*/ 51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58" h="598">
                  <a:moveTo>
                    <a:pt x="181" y="379"/>
                  </a:moveTo>
                  <a:cubicBezTo>
                    <a:pt x="170" y="346"/>
                    <a:pt x="160" y="313"/>
                    <a:pt x="150" y="281"/>
                  </a:cubicBezTo>
                  <a:cubicBezTo>
                    <a:pt x="134" y="230"/>
                    <a:pt x="118" y="179"/>
                    <a:pt x="102" y="128"/>
                  </a:cubicBezTo>
                  <a:cubicBezTo>
                    <a:pt x="94" y="103"/>
                    <a:pt x="86" y="77"/>
                    <a:pt x="78" y="52"/>
                  </a:cubicBezTo>
                  <a:cubicBezTo>
                    <a:pt x="77" y="48"/>
                    <a:pt x="75" y="46"/>
                    <a:pt x="71" y="46"/>
                  </a:cubicBezTo>
                  <a:cubicBezTo>
                    <a:pt x="56" y="47"/>
                    <a:pt x="41" y="47"/>
                    <a:pt x="26" y="47"/>
                  </a:cubicBezTo>
                  <a:cubicBezTo>
                    <a:pt x="11" y="47"/>
                    <a:pt x="0" y="37"/>
                    <a:pt x="0" y="23"/>
                  </a:cubicBezTo>
                  <a:cubicBezTo>
                    <a:pt x="0" y="10"/>
                    <a:pt x="11" y="1"/>
                    <a:pt x="25" y="0"/>
                  </a:cubicBezTo>
                  <a:cubicBezTo>
                    <a:pt x="47" y="0"/>
                    <a:pt x="69" y="0"/>
                    <a:pt x="91" y="0"/>
                  </a:cubicBezTo>
                  <a:cubicBezTo>
                    <a:pt x="105" y="1"/>
                    <a:pt x="112" y="6"/>
                    <a:pt x="116" y="19"/>
                  </a:cubicBezTo>
                  <a:cubicBezTo>
                    <a:pt x="124" y="42"/>
                    <a:pt x="131" y="65"/>
                    <a:pt x="138" y="88"/>
                  </a:cubicBezTo>
                  <a:cubicBezTo>
                    <a:pt x="139" y="93"/>
                    <a:pt x="142" y="94"/>
                    <a:pt x="147" y="94"/>
                  </a:cubicBezTo>
                  <a:cubicBezTo>
                    <a:pt x="201" y="94"/>
                    <a:pt x="255" y="94"/>
                    <a:pt x="309" y="94"/>
                  </a:cubicBezTo>
                  <a:cubicBezTo>
                    <a:pt x="364" y="94"/>
                    <a:pt x="419" y="94"/>
                    <a:pt x="475" y="94"/>
                  </a:cubicBezTo>
                  <a:cubicBezTo>
                    <a:pt x="526" y="94"/>
                    <a:pt x="578" y="94"/>
                    <a:pt x="629" y="94"/>
                  </a:cubicBezTo>
                  <a:cubicBezTo>
                    <a:pt x="649" y="94"/>
                    <a:pt x="658" y="110"/>
                    <a:pt x="654" y="126"/>
                  </a:cubicBezTo>
                  <a:cubicBezTo>
                    <a:pt x="632" y="210"/>
                    <a:pt x="611" y="295"/>
                    <a:pt x="590" y="380"/>
                  </a:cubicBezTo>
                  <a:cubicBezTo>
                    <a:pt x="589" y="387"/>
                    <a:pt x="587" y="393"/>
                    <a:pt x="585" y="400"/>
                  </a:cubicBezTo>
                  <a:cubicBezTo>
                    <a:pt x="582" y="414"/>
                    <a:pt x="574" y="420"/>
                    <a:pt x="560" y="420"/>
                  </a:cubicBezTo>
                  <a:cubicBezTo>
                    <a:pt x="528" y="421"/>
                    <a:pt x="497" y="421"/>
                    <a:pt x="465" y="421"/>
                  </a:cubicBezTo>
                  <a:cubicBezTo>
                    <a:pt x="418" y="421"/>
                    <a:pt x="371" y="421"/>
                    <a:pt x="324" y="421"/>
                  </a:cubicBezTo>
                  <a:cubicBezTo>
                    <a:pt x="292" y="421"/>
                    <a:pt x="259" y="420"/>
                    <a:pt x="227" y="421"/>
                  </a:cubicBezTo>
                  <a:cubicBezTo>
                    <a:pt x="216" y="421"/>
                    <a:pt x="205" y="421"/>
                    <a:pt x="194" y="423"/>
                  </a:cubicBezTo>
                  <a:cubicBezTo>
                    <a:pt x="180" y="425"/>
                    <a:pt x="170" y="433"/>
                    <a:pt x="165" y="447"/>
                  </a:cubicBezTo>
                  <a:cubicBezTo>
                    <a:pt x="159" y="464"/>
                    <a:pt x="171" y="485"/>
                    <a:pt x="189" y="488"/>
                  </a:cubicBezTo>
                  <a:cubicBezTo>
                    <a:pt x="191" y="488"/>
                    <a:pt x="194" y="486"/>
                    <a:pt x="195" y="484"/>
                  </a:cubicBezTo>
                  <a:cubicBezTo>
                    <a:pt x="207" y="462"/>
                    <a:pt x="224" y="449"/>
                    <a:pt x="249" y="446"/>
                  </a:cubicBezTo>
                  <a:cubicBezTo>
                    <a:pt x="279" y="442"/>
                    <a:pt x="307" y="457"/>
                    <a:pt x="320" y="485"/>
                  </a:cubicBezTo>
                  <a:cubicBezTo>
                    <a:pt x="323" y="490"/>
                    <a:pt x="326" y="492"/>
                    <a:pt x="331" y="492"/>
                  </a:cubicBezTo>
                  <a:cubicBezTo>
                    <a:pt x="360" y="492"/>
                    <a:pt x="389" y="492"/>
                    <a:pt x="418" y="492"/>
                  </a:cubicBezTo>
                  <a:cubicBezTo>
                    <a:pt x="424" y="492"/>
                    <a:pt x="426" y="490"/>
                    <a:pt x="429" y="485"/>
                  </a:cubicBezTo>
                  <a:cubicBezTo>
                    <a:pt x="442" y="459"/>
                    <a:pt x="463" y="445"/>
                    <a:pt x="492" y="445"/>
                  </a:cubicBezTo>
                  <a:cubicBezTo>
                    <a:pt x="521" y="445"/>
                    <a:pt x="543" y="460"/>
                    <a:pt x="555" y="486"/>
                  </a:cubicBezTo>
                  <a:cubicBezTo>
                    <a:pt x="557" y="490"/>
                    <a:pt x="559" y="492"/>
                    <a:pt x="564" y="492"/>
                  </a:cubicBezTo>
                  <a:cubicBezTo>
                    <a:pt x="571" y="491"/>
                    <a:pt x="578" y="492"/>
                    <a:pt x="585" y="492"/>
                  </a:cubicBezTo>
                  <a:cubicBezTo>
                    <a:pt x="599" y="492"/>
                    <a:pt x="608" y="502"/>
                    <a:pt x="608" y="515"/>
                  </a:cubicBezTo>
                  <a:cubicBezTo>
                    <a:pt x="608" y="527"/>
                    <a:pt x="598" y="537"/>
                    <a:pt x="585" y="538"/>
                  </a:cubicBezTo>
                  <a:cubicBezTo>
                    <a:pt x="578" y="538"/>
                    <a:pt x="571" y="538"/>
                    <a:pt x="564" y="537"/>
                  </a:cubicBezTo>
                  <a:cubicBezTo>
                    <a:pt x="559" y="537"/>
                    <a:pt x="557" y="539"/>
                    <a:pt x="555" y="544"/>
                  </a:cubicBezTo>
                  <a:cubicBezTo>
                    <a:pt x="533" y="588"/>
                    <a:pt x="478" y="598"/>
                    <a:pt x="444" y="564"/>
                  </a:cubicBezTo>
                  <a:cubicBezTo>
                    <a:pt x="437" y="558"/>
                    <a:pt x="433" y="550"/>
                    <a:pt x="428" y="542"/>
                  </a:cubicBezTo>
                  <a:cubicBezTo>
                    <a:pt x="426" y="539"/>
                    <a:pt x="425" y="537"/>
                    <a:pt x="421" y="537"/>
                  </a:cubicBezTo>
                  <a:cubicBezTo>
                    <a:pt x="390" y="537"/>
                    <a:pt x="360" y="537"/>
                    <a:pt x="329" y="537"/>
                  </a:cubicBezTo>
                  <a:cubicBezTo>
                    <a:pt x="325" y="537"/>
                    <a:pt x="323" y="539"/>
                    <a:pt x="321" y="543"/>
                  </a:cubicBezTo>
                  <a:cubicBezTo>
                    <a:pt x="310" y="566"/>
                    <a:pt x="292" y="580"/>
                    <a:pt x="266" y="584"/>
                  </a:cubicBezTo>
                  <a:cubicBezTo>
                    <a:pt x="237" y="588"/>
                    <a:pt x="207" y="571"/>
                    <a:pt x="195" y="543"/>
                  </a:cubicBezTo>
                  <a:cubicBezTo>
                    <a:pt x="192" y="538"/>
                    <a:pt x="189" y="535"/>
                    <a:pt x="183" y="534"/>
                  </a:cubicBezTo>
                  <a:cubicBezTo>
                    <a:pt x="145" y="526"/>
                    <a:pt x="118" y="495"/>
                    <a:pt x="118" y="456"/>
                  </a:cubicBezTo>
                  <a:cubicBezTo>
                    <a:pt x="117" y="424"/>
                    <a:pt x="139" y="394"/>
                    <a:pt x="172" y="382"/>
                  </a:cubicBezTo>
                  <a:cubicBezTo>
                    <a:pt x="174" y="381"/>
                    <a:pt x="177" y="380"/>
                    <a:pt x="181" y="379"/>
                  </a:cubicBezTo>
                  <a:close/>
                  <a:moveTo>
                    <a:pt x="154" y="140"/>
                  </a:moveTo>
                  <a:cubicBezTo>
                    <a:pt x="159" y="155"/>
                    <a:pt x="163" y="169"/>
                    <a:pt x="167" y="182"/>
                  </a:cubicBezTo>
                  <a:cubicBezTo>
                    <a:pt x="169" y="187"/>
                    <a:pt x="171" y="188"/>
                    <a:pt x="175" y="188"/>
                  </a:cubicBezTo>
                  <a:cubicBezTo>
                    <a:pt x="208" y="188"/>
                    <a:pt x="242" y="188"/>
                    <a:pt x="275" y="188"/>
                  </a:cubicBezTo>
                  <a:cubicBezTo>
                    <a:pt x="277" y="188"/>
                    <a:pt x="279" y="187"/>
                    <a:pt x="282" y="187"/>
                  </a:cubicBezTo>
                  <a:cubicBezTo>
                    <a:pt x="282" y="174"/>
                    <a:pt x="282" y="162"/>
                    <a:pt x="282" y="150"/>
                  </a:cubicBezTo>
                  <a:cubicBezTo>
                    <a:pt x="282" y="140"/>
                    <a:pt x="282" y="140"/>
                    <a:pt x="272" y="140"/>
                  </a:cubicBezTo>
                  <a:cubicBezTo>
                    <a:pt x="238" y="140"/>
                    <a:pt x="204" y="140"/>
                    <a:pt x="171" y="140"/>
                  </a:cubicBezTo>
                  <a:cubicBezTo>
                    <a:pt x="166" y="140"/>
                    <a:pt x="161" y="140"/>
                    <a:pt x="154" y="140"/>
                  </a:cubicBezTo>
                  <a:close/>
                  <a:moveTo>
                    <a:pt x="445" y="140"/>
                  </a:moveTo>
                  <a:cubicBezTo>
                    <a:pt x="405" y="140"/>
                    <a:pt x="367" y="140"/>
                    <a:pt x="328" y="140"/>
                  </a:cubicBezTo>
                  <a:cubicBezTo>
                    <a:pt x="328" y="156"/>
                    <a:pt x="328" y="172"/>
                    <a:pt x="328" y="187"/>
                  </a:cubicBezTo>
                  <a:cubicBezTo>
                    <a:pt x="367" y="187"/>
                    <a:pt x="406" y="187"/>
                    <a:pt x="445" y="187"/>
                  </a:cubicBezTo>
                  <a:cubicBezTo>
                    <a:pt x="445" y="171"/>
                    <a:pt x="445" y="156"/>
                    <a:pt x="445" y="140"/>
                  </a:cubicBezTo>
                  <a:close/>
                  <a:moveTo>
                    <a:pt x="444" y="374"/>
                  </a:moveTo>
                  <a:cubicBezTo>
                    <a:pt x="444" y="358"/>
                    <a:pt x="444" y="343"/>
                    <a:pt x="444" y="328"/>
                  </a:cubicBezTo>
                  <a:cubicBezTo>
                    <a:pt x="405" y="328"/>
                    <a:pt x="367" y="328"/>
                    <a:pt x="328" y="328"/>
                  </a:cubicBezTo>
                  <a:cubicBezTo>
                    <a:pt x="328" y="343"/>
                    <a:pt x="328" y="359"/>
                    <a:pt x="328" y="374"/>
                  </a:cubicBezTo>
                  <a:cubicBezTo>
                    <a:pt x="367" y="374"/>
                    <a:pt x="406" y="374"/>
                    <a:pt x="444" y="374"/>
                  </a:cubicBezTo>
                  <a:close/>
                  <a:moveTo>
                    <a:pt x="328" y="280"/>
                  </a:moveTo>
                  <a:cubicBezTo>
                    <a:pt x="367" y="280"/>
                    <a:pt x="406" y="280"/>
                    <a:pt x="445" y="280"/>
                  </a:cubicBezTo>
                  <a:cubicBezTo>
                    <a:pt x="445" y="265"/>
                    <a:pt x="445" y="250"/>
                    <a:pt x="445" y="234"/>
                  </a:cubicBezTo>
                  <a:cubicBezTo>
                    <a:pt x="406" y="234"/>
                    <a:pt x="367" y="234"/>
                    <a:pt x="328" y="234"/>
                  </a:cubicBezTo>
                  <a:cubicBezTo>
                    <a:pt x="328" y="250"/>
                    <a:pt x="328" y="265"/>
                    <a:pt x="328" y="280"/>
                  </a:cubicBezTo>
                  <a:close/>
                  <a:moveTo>
                    <a:pt x="603" y="141"/>
                  </a:moveTo>
                  <a:cubicBezTo>
                    <a:pt x="601" y="141"/>
                    <a:pt x="600" y="140"/>
                    <a:pt x="600" y="140"/>
                  </a:cubicBezTo>
                  <a:cubicBezTo>
                    <a:pt x="565" y="140"/>
                    <a:pt x="530" y="140"/>
                    <a:pt x="496" y="140"/>
                  </a:cubicBezTo>
                  <a:cubicBezTo>
                    <a:pt x="492" y="140"/>
                    <a:pt x="491" y="142"/>
                    <a:pt x="491" y="145"/>
                  </a:cubicBezTo>
                  <a:cubicBezTo>
                    <a:pt x="491" y="158"/>
                    <a:pt x="491" y="170"/>
                    <a:pt x="491" y="183"/>
                  </a:cubicBezTo>
                  <a:cubicBezTo>
                    <a:pt x="491" y="187"/>
                    <a:pt x="493" y="188"/>
                    <a:pt x="496" y="188"/>
                  </a:cubicBezTo>
                  <a:cubicBezTo>
                    <a:pt x="528" y="188"/>
                    <a:pt x="559" y="188"/>
                    <a:pt x="591" y="188"/>
                  </a:cubicBezTo>
                  <a:cubicBezTo>
                    <a:pt x="595" y="172"/>
                    <a:pt x="599" y="157"/>
                    <a:pt x="603" y="141"/>
                  </a:cubicBezTo>
                  <a:close/>
                  <a:moveTo>
                    <a:pt x="184" y="234"/>
                  </a:moveTo>
                  <a:cubicBezTo>
                    <a:pt x="188" y="248"/>
                    <a:pt x="192" y="262"/>
                    <a:pt x="196" y="275"/>
                  </a:cubicBezTo>
                  <a:cubicBezTo>
                    <a:pt x="198" y="280"/>
                    <a:pt x="200" y="281"/>
                    <a:pt x="205" y="281"/>
                  </a:cubicBezTo>
                  <a:cubicBezTo>
                    <a:pt x="229" y="281"/>
                    <a:pt x="252" y="281"/>
                    <a:pt x="276" y="281"/>
                  </a:cubicBezTo>
                  <a:cubicBezTo>
                    <a:pt x="278" y="281"/>
                    <a:pt x="279" y="281"/>
                    <a:pt x="281" y="280"/>
                  </a:cubicBezTo>
                  <a:cubicBezTo>
                    <a:pt x="281" y="265"/>
                    <a:pt x="281" y="250"/>
                    <a:pt x="281" y="234"/>
                  </a:cubicBezTo>
                  <a:cubicBezTo>
                    <a:pt x="249" y="234"/>
                    <a:pt x="217" y="234"/>
                    <a:pt x="184" y="234"/>
                  </a:cubicBezTo>
                  <a:close/>
                  <a:moveTo>
                    <a:pt x="492" y="281"/>
                  </a:moveTo>
                  <a:cubicBezTo>
                    <a:pt x="495" y="281"/>
                    <a:pt x="498" y="281"/>
                    <a:pt x="501" y="281"/>
                  </a:cubicBezTo>
                  <a:cubicBezTo>
                    <a:pt x="519" y="281"/>
                    <a:pt x="537" y="281"/>
                    <a:pt x="555" y="281"/>
                  </a:cubicBezTo>
                  <a:cubicBezTo>
                    <a:pt x="568" y="281"/>
                    <a:pt x="568" y="281"/>
                    <a:pt x="571" y="268"/>
                  </a:cubicBezTo>
                  <a:cubicBezTo>
                    <a:pt x="574" y="257"/>
                    <a:pt x="576" y="246"/>
                    <a:pt x="579" y="234"/>
                  </a:cubicBezTo>
                  <a:cubicBezTo>
                    <a:pt x="549" y="234"/>
                    <a:pt x="521" y="234"/>
                    <a:pt x="492" y="234"/>
                  </a:cubicBezTo>
                  <a:cubicBezTo>
                    <a:pt x="492" y="250"/>
                    <a:pt x="492" y="265"/>
                    <a:pt x="492" y="281"/>
                  </a:cubicBezTo>
                  <a:close/>
                  <a:moveTo>
                    <a:pt x="213" y="327"/>
                  </a:moveTo>
                  <a:cubicBezTo>
                    <a:pt x="218" y="343"/>
                    <a:pt x="222" y="357"/>
                    <a:pt x="227" y="372"/>
                  </a:cubicBezTo>
                  <a:cubicBezTo>
                    <a:pt x="228" y="373"/>
                    <a:pt x="230" y="375"/>
                    <a:pt x="232" y="375"/>
                  </a:cubicBezTo>
                  <a:cubicBezTo>
                    <a:pt x="247" y="375"/>
                    <a:pt x="262" y="375"/>
                    <a:pt x="277" y="375"/>
                  </a:cubicBezTo>
                  <a:cubicBezTo>
                    <a:pt x="280" y="375"/>
                    <a:pt x="282" y="373"/>
                    <a:pt x="282" y="370"/>
                  </a:cubicBezTo>
                  <a:cubicBezTo>
                    <a:pt x="281" y="361"/>
                    <a:pt x="281" y="353"/>
                    <a:pt x="281" y="345"/>
                  </a:cubicBezTo>
                  <a:cubicBezTo>
                    <a:pt x="281" y="339"/>
                    <a:pt x="281" y="333"/>
                    <a:pt x="281" y="327"/>
                  </a:cubicBezTo>
                  <a:cubicBezTo>
                    <a:pt x="258" y="327"/>
                    <a:pt x="236" y="327"/>
                    <a:pt x="213" y="327"/>
                  </a:cubicBezTo>
                  <a:close/>
                  <a:moveTo>
                    <a:pt x="556" y="327"/>
                  </a:moveTo>
                  <a:cubicBezTo>
                    <a:pt x="535" y="327"/>
                    <a:pt x="515" y="327"/>
                    <a:pt x="495" y="327"/>
                  </a:cubicBezTo>
                  <a:cubicBezTo>
                    <a:pt x="494" y="327"/>
                    <a:pt x="491" y="330"/>
                    <a:pt x="491" y="332"/>
                  </a:cubicBezTo>
                  <a:cubicBezTo>
                    <a:pt x="491" y="345"/>
                    <a:pt x="491" y="357"/>
                    <a:pt x="492" y="370"/>
                  </a:cubicBezTo>
                  <a:cubicBezTo>
                    <a:pt x="492" y="372"/>
                    <a:pt x="494" y="375"/>
                    <a:pt x="496" y="375"/>
                  </a:cubicBezTo>
                  <a:cubicBezTo>
                    <a:pt x="511" y="375"/>
                    <a:pt x="525" y="375"/>
                    <a:pt x="540" y="375"/>
                  </a:cubicBezTo>
                  <a:cubicBezTo>
                    <a:pt x="541" y="375"/>
                    <a:pt x="544" y="373"/>
                    <a:pt x="544" y="372"/>
                  </a:cubicBezTo>
                  <a:cubicBezTo>
                    <a:pt x="548" y="358"/>
                    <a:pt x="552" y="343"/>
                    <a:pt x="556" y="327"/>
                  </a:cubicBezTo>
                  <a:close/>
                  <a:moveTo>
                    <a:pt x="231" y="514"/>
                  </a:moveTo>
                  <a:cubicBezTo>
                    <a:pt x="231" y="528"/>
                    <a:pt x="243" y="540"/>
                    <a:pt x="256" y="541"/>
                  </a:cubicBezTo>
                  <a:cubicBezTo>
                    <a:pt x="271" y="541"/>
                    <a:pt x="283" y="530"/>
                    <a:pt x="284" y="515"/>
                  </a:cubicBezTo>
                  <a:cubicBezTo>
                    <a:pt x="284" y="502"/>
                    <a:pt x="273" y="489"/>
                    <a:pt x="259" y="488"/>
                  </a:cubicBezTo>
                  <a:cubicBezTo>
                    <a:pt x="244" y="488"/>
                    <a:pt x="232" y="499"/>
                    <a:pt x="231" y="514"/>
                  </a:cubicBezTo>
                  <a:close/>
                  <a:moveTo>
                    <a:pt x="466" y="515"/>
                  </a:moveTo>
                  <a:cubicBezTo>
                    <a:pt x="466" y="529"/>
                    <a:pt x="478" y="541"/>
                    <a:pt x="491" y="541"/>
                  </a:cubicBezTo>
                  <a:cubicBezTo>
                    <a:pt x="506" y="541"/>
                    <a:pt x="518" y="529"/>
                    <a:pt x="518" y="514"/>
                  </a:cubicBezTo>
                  <a:cubicBezTo>
                    <a:pt x="518" y="501"/>
                    <a:pt x="506" y="488"/>
                    <a:pt x="492" y="488"/>
                  </a:cubicBezTo>
                  <a:cubicBezTo>
                    <a:pt x="477" y="488"/>
                    <a:pt x="466" y="500"/>
                    <a:pt x="466" y="5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41"/>
          <p:cNvGrpSpPr/>
          <p:nvPr/>
        </p:nvGrpSpPr>
        <p:grpSpPr>
          <a:xfrm>
            <a:off x="5010507" y="2753440"/>
            <a:ext cx="269899" cy="333225"/>
            <a:chOff x="-4268788" y="1825625"/>
            <a:chExt cx="3032125" cy="3743325"/>
          </a:xfrm>
          <a:solidFill>
            <a:schemeClr val="bg1"/>
          </a:solidFill>
        </p:grpSpPr>
        <p:sp>
          <p:nvSpPr>
            <p:cNvPr id="43" name="Freeform 65"/>
            <p:cNvSpPr>
              <a:spLocks noEditPoints="1"/>
            </p:cNvSpPr>
            <p:nvPr/>
          </p:nvSpPr>
          <p:spPr bwMode="auto">
            <a:xfrm>
              <a:off x="-3871913" y="2701925"/>
              <a:ext cx="2635250" cy="1855787"/>
            </a:xfrm>
            <a:custGeom>
              <a:avLst/>
              <a:gdLst>
                <a:gd name="T0" fmla="*/ 692 w 1384"/>
                <a:gd name="T1" fmla="*/ 0 h 976"/>
                <a:gd name="T2" fmla="*/ 1236 w 1384"/>
                <a:gd name="T3" fmla="*/ 0 h 976"/>
                <a:gd name="T4" fmla="*/ 1384 w 1384"/>
                <a:gd name="T5" fmla="*/ 149 h 976"/>
                <a:gd name="T6" fmla="*/ 1384 w 1384"/>
                <a:gd name="T7" fmla="*/ 827 h 976"/>
                <a:gd name="T8" fmla="*/ 1235 w 1384"/>
                <a:gd name="T9" fmla="*/ 975 h 976"/>
                <a:gd name="T10" fmla="*/ 155 w 1384"/>
                <a:gd name="T11" fmla="*/ 976 h 976"/>
                <a:gd name="T12" fmla="*/ 15 w 1384"/>
                <a:gd name="T13" fmla="*/ 897 h 976"/>
                <a:gd name="T14" fmla="*/ 1 w 1384"/>
                <a:gd name="T15" fmla="*/ 835 h 976"/>
                <a:gd name="T16" fmla="*/ 1 w 1384"/>
                <a:gd name="T17" fmla="*/ 140 h 976"/>
                <a:gd name="T18" fmla="*/ 146 w 1384"/>
                <a:gd name="T19" fmla="*/ 0 h 976"/>
                <a:gd name="T20" fmla="*/ 692 w 1384"/>
                <a:gd name="T21" fmla="*/ 0 h 976"/>
                <a:gd name="T22" fmla="*/ 599 w 1384"/>
                <a:gd name="T23" fmla="*/ 498 h 976"/>
                <a:gd name="T24" fmla="*/ 625 w 1384"/>
                <a:gd name="T25" fmla="*/ 516 h 976"/>
                <a:gd name="T26" fmla="*/ 801 w 1384"/>
                <a:gd name="T27" fmla="*/ 638 h 976"/>
                <a:gd name="T28" fmla="*/ 815 w 1384"/>
                <a:gd name="T29" fmla="*/ 665 h 976"/>
                <a:gd name="T30" fmla="*/ 866 w 1384"/>
                <a:gd name="T31" fmla="*/ 742 h 976"/>
                <a:gd name="T32" fmla="*/ 958 w 1384"/>
                <a:gd name="T33" fmla="*/ 726 h 976"/>
                <a:gd name="T34" fmla="*/ 978 w 1384"/>
                <a:gd name="T35" fmla="*/ 634 h 976"/>
                <a:gd name="T36" fmla="*/ 983 w 1384"/>
                <a:gd name="T37" fmla="*/ 604 h 976"/>
                <a:gd name="T38" fmla="*/ 1157 w 1384"/>
                <a:gd name="T39" fmla="*/ 387 h 976"/>
                <a:gd name="T40" fmla="*/ 1167 w 1384"/>
                <a:gd name="T41" fmla="*/ 376 h 976"/>
                <a:gd name="T42" fmla="*/ 1237 w 1384"/>
                <a:gd name="T43" fmla="*/ 428 h 976"/>
                <a:gd name="T44" fmla="*/ 1310 w 1384"/>
                <a:gd name="T45" fmla="*/ 157 h 976"/>
                <a:gd name="T46" fmla="*/ 1306 w 1384"/>
                <a:gd name="T47" fmla="*/ 154 h 976"/>
                <a:gd name="T48" fmla="*/ 1063 w 1384"/>
                <a:gd name="T49" fmla="*/ 295 h 976"/>
                <a:gd name="T50" fmla="*/ 1124 w 1384"/>
                <a:gd name="T51" fmla="*/ 343 h 976"/>
                <a:gd name="T52" fmla="*/ 936 w 1384"/>
                <a:gd name="T53" fmla="*/ 577 h 976"/>
                <a:gd name="T54" fmla="*/ 919 w 1384"/>
                <a:gd name="T55" fmla="*/ 581 h 976"/>
                <a:gd name="T56" fmla="*/ 854 w 1384"/>
                <a:gd name="T57" fmla="*/ 593 h 976"/>
                <a:gd name="T58" fmla="*/ 828 w 1384"/>
                <a:gd name="T59" fmla="*/ 593 h 976"/>
                <a:gd name="T60" fmla="*/ 637 w 1384"/>
                <a:gd name="T61" fmla="*/ 459 h 976"/>
                <a:gd name="T62" fmla="*/ 626 w 1384"/>
                <a:gd name="T63" fmla="*/ 437 h 976"/>
                <a:gd name="T64" fmla="*/ 539 w 1384"/>
                <a:gd name="T65" fmla="*/ 349 h 976"/>
                <a:gd name="T66" fmla="*/ 456 w 1384"/>
                <a:gd name="T67" fmla="*/ 442 h 976"/>
                <a:gd name="T68" fmla="*/ 450 w 1384"/>
                <a:gd name="T69" fmla="*/ 461 h 976"/>
                <a:gd name="T70" fmla="*/ 254 w 1384"/>
                <a:gd name="T71" fmla="*/ 597 h 976"/>
                <a:gd name="T72" fmla="*/ 199 w 1384"/>
                <a:gd name="T73" fmla="*/ 580 h 976"/>
                <a:gd name="T74" fmla="*/ 108 w 1384"/>
                <a:gd name="T75" fmla="*/ 663 h 976"/>
                <a:gd name="T76" fmla="*/ 194 w 1384"/>
                <a:gd name="T77" fmla="*/ 749 h 976"/>
                <a:gd name="T78" fmla="*/ 278 w 1384"/>
                <a:gd name="T79" fmla="*/ 659 h 976"/>
                <a:gd name="T80" fmla="*/ 284 w 1384"/>
                <a:gd name="T81" fmla="*/ 641 h 976"/>
                <a:gd name="T82" fmla="*/ 486 w 1384"/>
                <a:gd name="T83" fmla="*/ 501 h 976"/>
                <a:gd name="T84" fmla="*/ 599 w 1384"/>
                <a:gd name="T85" fmla="*/ 498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84" h="976">
                  <a:moveTo>
                    <a:pt x="692" y="0"/>
                  </a:moveTo>
                  <a:cubicBezTo>
                    <a:pt x="873" y="0"/>
                    <a:pt x="1055" y="0"/>
                    <a:pt x="1236" y="0"/>
                  </a:cubicBezTo>
                  <a:cubicBezTo>
                    <a:pt x="1328" y="1"/>
                    <a:pt x="1384" y="57"/>
                    <a:pt x="1384" y="149"/>
                  </a:cubicBezTo>
                  <a:cubicBezTo>
                    <a:pt x="1384" y="375"/>
                    <a:pt x="1384" y="601"/>
                    <a:pt x="1384" y="827"/>
                  </a:cubicBezTo>
                  <a:cubicBezTo>
                    <a:pt x="1384" y="919"/>
                    <a:pt x="1327" y="975"/>
                    <a:pt x="1235" y="975"/>
                  </a:cubicBezTo>
                  <a:cubicBezTo>
                    <a:pt x="875" y="975"/>
                    <a:pt x="515" y="975"/>
                    <a:pt x="155" y="976"/>
                  </a:cubicBezTo>
                  <a:cubicBezTo>
                    <a:pt x="93" y="976"/>
                    <a:pt x="42" y="956"/>
                    <a:pt x="15" y="897"/>
                  </a:cubicBezTo>
                  <a:cubicBezTo>
                    <a:pt x="6" y="878"/>
                    <a:pt x="1" y="856"/>
                    <a:pt x="1" y="835"/>
                  </a:cubicBezTo>
                  <a:cubicBezTo>
                    <a:pt x="0" y="603"/>
                    <a:pt x="0" y="371"/>
                    <a:pt x="1" y="140"/>
                  </a:cubicBezTo>
                  <a:cubicBezTo>
                    <a:pt x="1" y="56"/>
                    <a:pt x="61" y="0"/>
                    <a:pt x="146" y="0"/>
                  </a:cubicBezTo>
                  <a:cubicBezTo>
                    <a:pt x="328" y="0"/>
                    <a:pt x="510" y="0"/>
                    <a:pt x="692" y="0"/>
                  </a:cubicBezTo>
                  <a:close/>
                  <a:moveTo>
                    <a:pt x="599" y="498"/>
                  </a:moveTo>
                  <a:cubicBezTo>
                    <a:pt x="608" y="504"/>
                    <a:pt x="616" y="510"/>
                    <a:pt x="625" y="516"/>
                  </a:cubicBezTo>
                  <a:cubicBezTo>
                    <a:pt x="684" y="557"/>
                    <a:pt x="742" y="598"/>
                    <a:pt x="801" y="638"/>
                  </a:cubicBezTo>
                  <a:cubicBezTo>
                    <a:pt x="811" y="645"/>
                    <a:pt x="816" y="652"/>
                    <a:pt x="815" y="665"/>
                  </a:cubicBezTo>
                  <a:cubicBezTo>
                    <a:pt x="815" y="701"/>
                    <a:pt x="833" y="728"/>
                    <a:pt x="866" y="742"/>
                  </a:cubicBezTo>
                  <a:cubicBezTo>
                    <a:pt x="900" y="756"/>
                    <a:pt x="931" y="751"/>
                    <a:pt x="958" y="726"/>
                  </a:cubicBezTo>
                  <a:cubicBezTo>
                    <a:pt x="984" y="702"/>
                    <a:pt x="992" y="667"/>
                    <a:pt x="978" y="634"/>
                  </a:cubicBezTo>
                  <a:cubicBezTo>
                    <a:pt x="972" y="622"/>
                    <a:pt x="975" y="614"/>
                    <a:pt x="983" y="604"/>
                  </a:cubicBezTo>
                  <a:cubicBezTo>
                    <a:pt x="1041" y="532"/>
                    <a:pt x="1099" y="460"/>
                    <a:pt x="1157" y="387"/>
                  </a:cubicBezTo>
                  <a:cubicBezTo>
                    <a:pt x="1160" y="383"/>
                    <a:pt x="1163" y="380"/>
                    <a:pt x="1167" y="376"/>
                  </a:cubicBezTo>
                  <a:cubicBezTo>
                    <a:pt x="1190" y="393"/>
                    <a:pt x="1212" y="410"/>
                    <a:pt x="1237" y="428"/>
                  </a:cubicBezTo>
                  <a:cubicBezTo>
                    <a:pt x="1262" y="336"/>
                    <a:pt x="1286" y="247"/>
                    <a:pt x="1310" y="157"/>
                  </a:cubicBezTo>
                  <a:cubicBezTo>
                    <a:pt x="1309" y="156"/>
                    <a:pt x="1307" y="155"/>
                    <a:pt x="1306" y="154"/>
                  </a:cubicBezTo>
                  <a:cubicBezTo>
                    <a:pt x="1226" y="201"/>
                    <a:pt x="1145" y="247"/>
                    <a:pt x="1063" y="295"/>
                  </a:cubicBezTo>
                  <a:cubicBezTo>
                    <a:pt x="1085" y="312"/>
                    <a:pt x="1104" y="327"/>
                    <a:pt x="1124" y="343"/>
                  </a:cubicBezTo>
                  <a:cubicBezTo>
                    <a:pt x="1061" y="422"/>
                    <a:pt x="999" y="500"/>
                    <a:pt x="936" y="577"/>
                  </a:cubicBezTo>
                  <a:cubicBezTo>
                    <a:pt x="933" y="581"/>
                    <a:pt x="924" y="582"/>
                    <a:pt x="919" y="581"/>
                  </a:cubicBezTo>
                  <a:cubicBezTo>
                    <a:pt x="896" y="576"/>
                    <a:pt x="874" y="580"/>
                    <a:pt x="854" y="593"/>
                  </a:cubicBezTo>
                  <a:cubicBezTo>
                    <a:pt x="844" y="600"/>
                    <a:pt x="838" y="600"/>
                    <a:pt x="828" y="593"/>
                  </a:cubicBezTo>
                  <a:cubicBezTo>
                    <a:pt x="764" y="548"/>
                    <a:pt x="700" y="504"/>
                    <a:pt x="637" y="459"/>
                  </a:cubicBezTo>
                  <a:cubicBezTo>
                    <a:pt x="631" y="455"/>
                    <a:pt x="626" y="444"/>
                    <a:pt x="626" y="437"/>
                  </a:cubicBezTo>
                  <a:cubicBezTo>
                    <a:pt x="625" y="386"/>
                    <a:pt x="588" y="348"/>
                    <a:pt x="539" y="349"/>
                  </a:cubicBezTo>
                  <a:cubicBezTo>
                    <a:pt x="490" y="350"/>
                    <a:pt x="454" y="391"/>
                    <a:pt x="456" y="442"/>
                  </a:cubicBezTo>
                  <a:cubicBezTo>
                    <a:pt x="456" y="449"/>
                    <a:pt x="454" y="458"/>
                    <a:pt x="450" y="461"/>
                  </a:cubicBezTo>
                  <a:cubicBezTo>
                    <a:pt x="383" y="508"/>
                    <a:pt x="317" y="554"/>
                    <a:pt x="254" y="597"/>
                  </a:cubicBezTo>
                  <a:cubicBezTo>
                    <a:pt x="233" y="590"/>
                    <a:pt x="217" y="582"/>
                    <a:pt x="199" y="580"/>
                  </a:cubicBezTo>
                  <a:cubicBezTo>
                    <a:pt x="151" y="576"/>
                    <a:pt x="109" y="615"/>
                    <a:pt x="108" y="663"/>
                  </a:cubicBezTo>
                  <a:cubicBezTo>
                    <a:pt x="107" y="710"/>
                    <a:pt x="146" y="750"/>
                    <a:pt x="194" y="749"/>
                  </a:cubicBezTo>
                  <a:cubicBezTo>
                    <a:pt x="243" y="749"/>
                    <a:pt x="280" y="709"/>
                    <a:pt x="278" y="659"/>
                  </a:cubicBezTo>
                  <a:cubicBezTo>
                    <a:pt x="278" y="653"/>
                    <a:pt x="280" y="644"/>
                    <a:pt x="284" y="641"/>
                  </a:cubicBezTo>
                  <a:cubicBezTo>
                    <a:pt x="351" y="594"/>
                    <a:pt x="419" y="547"/>
                    <a:pt x="486" y="501"/>
                  </a:cubicBezTo>
                  <a:cubicBezTo>
                    <a:pt x="532" y="526"/>
                    <a:pt x="556" y="526"/>
                    <a:pt x="599" y="4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66"/>
            <p:cNvSpPr>
              <a:spLocks noEditPoints="1"/>
            </p:cNvSpPr>
            <p:nvPr/>
          </p:nvSpPr>
          <p:spPr bwMode="auto">
            <a:xfrm>
              <a:off x="-4268788" y="1825625"/>
              <a:ext cx="2368550" cy="3743325"/>
            </a:xfrm>
            <a:custGeom>
              <a:avLst/>
              <a:gdLst>
                <a:gd name="T0" fmla="*/ 1244 w 1244"/>
                <a:gd name="T1" fmla="*/ 419 h 1967"/>
                <a:gd name="T2" fmla="*/ 1220 w 1244"/>
                <a:gd name="T3" fmla="*/ 419 h 1967"/>
                <a:gd name="T4" fmla="*/ 1145 w 1244"/>
                <a:gd name="T5" fmla="*/ 419 h 1967"/>
                <a:gd name="T6" fmla="*/ 1145 w 1244"/>
                <a:gd name="T7" fmla="*/ 161 h 1967"/>
                <a:gd name="T8" fmla="*/ 101 w 1244"/>
                <a:gd name="T9" fmla="*/ 161 h 1967"/>
                <a:gd name="T10" fmla="*/ 101 w 1244"/>
                <a:gd name="T11" fmla="*/ 1703 h 1967"/>
                <a:gd name="T12" fmla="*/ 1144 w 1244"/>
                <a:gd name="T13" fmla="*/ 1703 h 1967"/>
                <a:gd name="T14" fmla="*/ 1144 w 1244"/>
                <a:gd name="T15" fmla="*/ 1477 h 1967"/>
                <a:gd name="T16" fmla="*/ 1243 w 1244"/>
                <a:gd name="T17" fmla="*/ 1477 h 1967"/>
                <a:gd name="T18" fmla="*/ 1244 w 1244"/>
                <a:gd name="T19" fmla="*/ 1495 h 1967"/>
                <a:gd name="T20" fmla="*/ 1244 w 1244"/>
                <a:gd name="T21" fmla="*/ 1879 h 1967"/>
                <a:gd name="T22" fmla="*/ 1155 w 1244"/>
                <a:gd name="T23" fmla="*/ 1967 h 1967"/>
                <a:gd name="T24" fmla="*/ 85 w 1244"/>
                <a:gd name="T25" fmla="*/ 1967 h 1967"/>
                <a:gd name="T26" fmla="*/ 0 w 1244"/>
                <a:gd name="T27" fmla="*/ 1880 h 1967"/>
                <a:gd name="T28" fmla="*/ 1 w 1244"/>
                <a:gd name="T29" fmla="*/ 1056 h 1967"/>
                <a:gd name="T30" fmla="*/ 1 w 1244"/>
                <a:gd name="T31" fmla="*/ 96 h 1967"/>
                <a:gd name="T32" fmla="*/ 95 w 1244"/>
                <a:gd name="T33" fmla="*/ 0 h 1967"/>
                <a:gd name="T34" fmla="*/ 1155 w 1244"/>
                <a:gd name="T35" fmla="*/ 0 h 1967"/>
                <a:gd name="T36" fmla="*/ 1244 w 1244"/>
                <a:gd name="T37" fmla="*/ 88 h 1967"/>
                <a:gd name="T38" fmla="*/ 1244 w 1244"/>
                <a:gd name="T39" fmla="*/ 394 h 1967"/>
                <a:gd name="T40" fmla="*/ 1244 w 1244"/>
                <a:gd name="T41" fmla="*/ 419 h 1967"/>
                <a:gd name="T42" fmla="*/ 625 w 1244"/>
                <a:gd name="T43" fmla="*/ 1767 h 1967"/>
                <a:gd name="T44" fmla="*/ 552 w 1244"/>
                <a:gd name="T45" fmla="*/ 1839 h 1967"/>
                <a:gd name="T46" fmla="*/ 625 w 1244"/>
                <a:gd name="T47" fmla="*/ 1912 h 1967"/>
                <a:gd name="T48" fmla="*/ 696 w 1244"/>
                <a:gd name="T49" fmla="*/ 1840 h 1967"/>
                <a:gd name="T50" fmla="*/ 625 w 1244"/>
                <a:gd name="T51" fmla="*/ 1767 h 1967"/>
                <a:gd name="T52" fmla="*/ 505 w 1244"/>
                <a:gd name="T53" fmla="*/ 52 h 1967"/>
                <a:gd name="T54" fmla="*/ 505 w 1244"/>
                <a:gd name="T55" fmla="*/ 107 h 1967"/>
                <a:gd name="T56" fmla="*/ 743 w 1244"/>
                <a:gd name="T57" fmla="*/ 107 h 1967"/>
                <a:gd name="T58" fmla="*/ 743 w 1244"/>
                <a:gd name="T59" fmla="*/ 52 h 1967"/>
                <a:gd name="T60" fmla="*/ 505 w 1244"/>
                <a:gd name="T61" fmla="*/ 52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4" h="1967">
                  <a:moveTo>
                    <a:pt x="1244" y="419"/>
                  </a:moveTo>
                  <a:cubicBezTo>
                    <a:pt x="1234" y="419"/>
                    <a:pt x="1227" y="419"/>
                    <a:pt x="1220" y="419"/>
                  </a:cubicBezTo>
                  <a:cubicBezTo>
                    <a:pt x="1195" y="419"/>
                    <a:pt x="1171" y="419"/>
                    <a:pt x="1145" y="419"/>
                  </a:cubicBezTo>
                  <a:cubicBezTo>
                    <a:pt x="1145" y="332"/>
                    <a:pt x="1145" y="247"/>
                    <a:pt x="1145" y="161"/>
                  </a:cubicBezTo>
                  <a:cubicBezTo>
                    <a:pt x="796" y="161"/>
                    <a:pt x="450" y="161"/>
                    <a:pt x="101" y="161"/>
                  </a:cubicBezTo>
                  <a:cubicBezTo>
                    <a:pt x="101" y="674"/>
                    <a:pt x="101" y="1187"/>
                    <a:pt x="101" y="1703"/>
                  </a:cubicBezTo>
                  <a:cubicBezTo>
                    <a:pt x="448" y="1703"/>
                    <a:pt x="795" y="1703"/>
                    <a:pt x="1144" y="1703"/>
                  </a:cubicBezTo>
                  <a:cubicBezTo>
                    <a:pt x="1144" y="1628"/>
                    <a:pt x="1144" y="1553"/>
                    <a:pt x="1144" y="1477"/>
                  </a:cubicBezTo>
                  <a:cubicBezTo>
                    <a:pt x="1178" y="1477"/>
                    <a:pt x="1210" y="1477"/>
                    <a:pt x="1243" y="1477"/>
                  </a:cubicBezTo>
                  <a:cubicBezTo>
                    <a:pt x="1243" y="1484"/>
                    <a:pt x="1244" y="1490"/>
                    <a:pt x="1244" y="1495"/>
                  </a:cubicBezTo>
                  <a:cubicBezTo>
                    <a:pt x="1244" y="1623"/>
                    <a:pt x="1244" y="1751"/>
                    <a:pt x="1244" y="1879"/>
                  </a:cubicBezTo>
                  <a:cubicBezTo>
                    <a:pt x="1243" y="1936"/>
                    <a:pt x="1212" y="1967"/>
                    <a:pt x="1155" y="1967"/>
                  </a:cubicBezTo>
                  <a:cubicBezTo>
                    <a:pt x="799" y="1967"/>
                    <a:pt x="442" y="1967"/>
                    <a:pt x="85" y="1967"/>
                  </a:cubicBezTo>
                  <a:cubicBezTo>
                    <a:pt x="33" y="1967"/>
                    <a:pt x="0" y="1933"/>
                    <a:pt x="0" y="1880"/>
                  </a:cubicBezTo>
                  <a:cubicBezTo>
                    <a:pt x="1" y="1605"/>
                    <a:pt x="1" y="1330"/>
                    <a:pt x="1" y="1056"/>
                  </a:cubicBezTo>
                  <a:cubicBezTo>
                    <a:pt x="1" y="736"/>
                    <a:pt x="1" y="416"/>
                    <a:pt x="1" y="96"/>
                  </a:cubicBezTo>
                  <a:cubicBezTo>
                    <a:pt x="1" y="30"/>
                    <a:pt x="30" y="0"/>
                    <a:pt x="95" y="0"/>
                  </a:cubicBezTo>
                  <a:cubicBezTo>
                    <a:pt x="448" y="0"/>
                    <a:pt x="802" y="0"/>
                    <a:pt x="1155" y="0"/>
                  </a:cubicBezTo>
                  <a:cubicBezTo>
                    <a:pt x="1211" y="0"/>
                    <a:pt x="1244" y="33"/>
                    <a:pt x="1244" y="88"/>
                  </a:cubicBezTo>
                  <a:cubicBezTo>
                    <a:pt x="1244" y="190"/>
                    <a:pt x="1244" y="292"/>
                    <a:pt x="1244" y="394"/>
                  </a:cubicBezTo>
                  <a:cubicBezTo>
                    <a:pt x="1244" y="401"/>
                    <a:pt x="1244" y="409"/>
                    <a:pt x="1244" y="419"/>
                  </a:cubicBezTo>
                  <a:close/>
                  <a:moveTo>
                    <a:pt x="625" y="1767"/>
                  </a:moveTo>
                  <a:cubicBezTo>
                    <a:pt x="585" y="1767"/>
                    <a:pt x="552" y="1799"/>
                    <a:pt x="552" y="1839"/>
                  </a:cubicBezTo>
                  <a:cubicBezTo>
                    <a:pt x="551" y="1879"/>
                    <a:pt x="584" y="1912"/>
                    <a:pt x="625" y="1912"/>
                  </a:cubicBezTo>
                  <a:cubicBezTo>
                    <a:pt x="664" y="1912"/>
                    <a:pt x="696" y="1879"/>
                    <a:pt x="696" y="1840"/>
                  </a:cubicBezTo>
                  <a:cubicBezTo>
                    <a:pt x="696" y="1800"/>
                    <a:pt x="665" y="1768"/>
                    <a:pt x="625" y="1767"/>
                  </a:cubicBezTo>
                  <a:close/>
                  <a:moveTo>
                    <a:pt x="505" y="52"/>
                  </a:moveTo>
                  <a:cubicBezTo>
                    <a:pt x="505" y="72"/>
                    <a:pt x="505" y="89"/>
                    <a:pt x="505" y="107"/>
                  </a:cubicBezTo>
                  <a:cubicBezTo>
                    <a:pt x="585" y="107"/>
                    <a:pt x="664" y="107"/>
                    <a:pt x="743" y="107"/>
                  </a:cubicBezTo>
                  <a:cubicBezTo>
                    <a:pt x="743" y="88"/>
                    <a:pt x="743" y="70"/>
                    <a:pt x="743" y="52"/>
                  </a:cubicBezTo>
                  <a:cubicBezTo>
                    <a:pt x="663" y="52"/>
                    <a:pt x="585" y="52"/>
                    <a:pt x="50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67"/>
            <p:cNvSpPr/>
            <p:nvPr/>
          </p:nvSpPr>
          <p:spPr bwMode="auto">
            <a:xfrm>
              <a:off x="-3590925" y="3879850"/>
              <a:ext cx="176213" cy="174625"/>
            </a:xfrm>
            <a:custGeom>
              <a:avLst/>
              <a:gdLst>
                <a:gd name="T0" fmla="*/ 46 w 92"/>
                <a:gd name="T1" fmla="*/ 0 h 92"/>
                <a:gd name="T2" fmla="*/ 91 w 92"/>
                <a:gd name="T3" fmla="*/ 44 h 92"/>
                <a:gd name="T4" fmla="*/ 44 w 92"/>
                <a:gd name="T5" fmla="*/ 91 h 92"/>
                <a:gd name="T6" fmla="*/ 0 w 92"/>
                <a:gd name="T7" fmla="*/ 46 h 92"/>
                <a:gd name="T8" fmla="*/ 46 w 92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46" y="0"/>
                  </a:moveTo>
                  <a:cubicBezTo>
                    <a:pt x="69" y="0"/>
                    <a:pt x="91" y="21"/>
                    <a:pt x="91" y="44"/>
                  </a:cubicBezTo>
                  <a:cubicBezTo>
                    <a:pt x="92" y="69"/>
                    <a:pt x="69" y="92"/>
                    <a:pt x="44" y="91"/>
                  </a:cubicBezTo>
                  <a:cubicBezTo>
                    <a:pt x="20" y="90"/>
                    <a:pt x="0" y="70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68"/>
            <p:cNvSpPr/>
            <p:nvPr/>
          </p:nvSpPr>
          <p:spPr bwMode="auto">
            <a:xfrm>
              <a:off x="-2927350" y="3440113"/>
              <a:ext cx="173038" cy="174625"/>
            </a:xfrm>
            <a:custGeom>
              <a:avLst/>
              <a:gdLst>
                <a:gd name="T0" fmla="*/ 0 w 91"/>
                <a:gd name="T1" fmla="*/ 45 h 92"/>
                <a:gd name="T2" fmla="*/ 46 w 91"/>
                <a:gd name="T3" fmla="*/ 1 h 92"/>
                <a:gd name="T4" fmla="*/ 91 w 91"/>
                <a:gd name="T5" fmla="*/ 46 h 92"/>
                <a:gd name="T6" fmla="*/ 45 w 91"/>
                <a:gd name="T7" fmla="*/ 91 h 92"/>
                <a:gd name="T8" fmla="*/ 0 w 91"/>
                <a:gd name="T9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2">
                  <a:moveTo>
                    <a:pt x="0" y="45"/>
                  </a:moveTo>
                  <a:cubicBezTo>
                    <a:pt x="0" y="21"/>
                    <a:pt x="22" y="0"/>
                    <a:pt x="46" y="1"/>
                  </a:cubicBezTo>
                  <a:cubicBezTo>
                    <a:pt x="70" y="2"/>
                    <a:pt x="90" y="22"/>
                    <a:pt x="91" y="46"/>
                  </a:cubicBezTo>
                  <a:cubicBezTo>
                    <a:pt x="91" y="70"/>
                    <a:pt x="69" y="92"/>
                    <a:pt x="45" y="91"/>
                  </a:cubicBezTo>
                  <a:cubicBezTo>
                    <a:pt x="20" y="91"/>
                    <a:pt x="0" y="7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69"/>
            <p:cNvSpPr/>
            <p:nvPr/>
          </p:nvSpPr>
          <p:spPr bwMode="auto">
            <a:xfrm>
              <a:off x="-2246313" y="3879850"/>
              <a:ext cx="173038" cy="174625"/>
            </a:xfrm>
            <a:custGeom>
              <a:avLst/>
              <a:gdLst>
                <a:gd name="T0" fmla="*/ 45 w 91"/>
                <a:gd name="T1" fmla="*/ 1 h 92"/>
                <a:gd name="T2" fmla="*/ 91 w 91"/>
                <a:gd name="T3" fmla="*/ 45 h 92"/>
                <a:gd name="T4" fmla="*/ 47 w 91"/>
                <a:gd name="T5" fmla="*/ 91 h 92"/>
                <a:gd name="T6" fmla="*/ 0 w 91"/>
                <a:gd name="T7" fmla="*/ 47 h 92"/>
                <a:gd name="T8" fmla="*/ 45 w 91"/>
                <a:gd name="T9" fmla="*/ 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2">
                  <a:moveTo>
                    <a:pt x="45" y="1"/>
                  </a:moveTo>
                  <a:cubicBezTo>
                    <a:pt x="71" y="0"/>
                    <a:pt x="90" y="20"/>
                    <a:pt x="91" y="45"/>
                  </a:cubicBezTo>
                  <a:cubicBezTo>
                    <a:pt x="91" y="69"/>
                    <a:pt x="71" y="90"/>
                    <a:pt x="47" y="91"/>
                  </a:cubicBezTo>
                  <a:cubicBezTo>
                    <a:pt x="23" y="92"/>
                    <a:pt x="1" y="71"/>
                    <a:pt x="0" y="47"/>
                  </a:cubicBezTo>
                  <a:cubicBezTo>
                    <a:pt x="0" y="22"/>
                    <a:pt x="20" y="1"/>
                    <a:pt x="4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47"/>
          <p:cNvGrpSpPr/>
          <p:nvPr/>
        </p:nvGrpSpPr>
        <p:grpSpPr>
          <a:xfrm>
            <a:off x="4714292" y="3652231"/>
            <a:ext cx="260560" cy="287603"/>
            <a:chOff x="588963" y="8343900"/>
            <a:chExt cx="1147763" cy="1266825"/>
          </a:xfrm>
        </p:grpSpPr>
        <p:sp>
          <p:nvSpPr>
            <p:cNvPr id="49" name="Freeform 12"/>
            <p:cNvSpPr>
              <a:spLocks noEditPoints="1"/>
            </p:cNvSpPr>
            <p:nvPr/>
          </p:nvSpPr>
          <p:spPr bwMode="auto">
            <a:xfrm>
              <a:off x="760413" y="8343900"/>
              <a:ext cx="809625" cy="836612"/>
            </a:xfrm>
            <a:custGeom>
              <a:avLst/>
              <a:gdLst>
                <a:gd name="T0" fmla="*/ 131 w 237"/>
                <a:gd name="T1" fmla="*/ 0 h 245"/>
                <a:gd name="T2" fmla="*/ 174 w 237"/>
                <a:gd name="T3" fmla="*/ 16 h 245"/>
                <a:gd name="T4" fmla="*/ 228 w 237"/>
                <a:gd name="T5" fmla="*/ 94 h 245"/>
                <a:gd name="T6" fmla="*/ 230 w 237"/>
                <a:gd name="T7" fmla="*/ 99 h 245"/>
                <a:gd name="T8" fmla="*/ 236 w 237"/>
                <a:gd name="T9" fmla="*/ 120 h 245"/>
                <a:gd name="T10" fmla="*/ 236 w 237"/>
                <a:gd name="T11" fmla="*/ 145 h 245"/>
                <a:gd name="T12" fmla="*/ 221 w 237"/>
                <a:gd name="T13" fmla="*/ 165 h 245"/>
                <a:gd name="T14" fmla="*/ 202 w 237"/>
                <a:gd name="T15" fmla="*/ 149 h 245"/>
                <a:gd name="T16" fmla="*/ 202 w 237"/>
                <a:gd name="T17" fmla="*/ 149 h 245"/>
                <a:gd name="T18" fmla="*/ 184 w 237"/>
                <a:gd name="T19" fmla="*/ 187 h 245"/>
                <a:gd name="T20" fmla="*/ 151 w 237"/>
                <a:gd name="T21" fmla="*/ 222 h 245"/>
                <a:gd name="T22" fmla="*/ 74 w 237"/>
                <a:gd name="T23" fmla="*/ 213 h 245"/>
                <a:gd name="T24" fmla="*/ 36 w 237"/>
                <a:gd name="T25" fmla="*/ 148 h 245"/>
                <a:gd name="T26" fmla="*/ 24 w 237"/>
                <a:gd name="T27" fmla="*/ 168 h 245"/>
                <a:gd name="T28" fmla="*/ 63 w 237"/>
                <a:gd name="T29" fmla="*/ 220 h 245"/>
                <a:gd name="T30" fmla="*/ 70 w 237"/>
                <a:gd name="T31" fmla="*/ 221 h 245"/>
                <a:gd name="T32" fmla="*/ 86 w 237"/>
                <a:gd name="T33" fmla="*/ 230 h 245"/>
                <a:gd name="T34" fmla="*/ 79 w 237"/>
                <a:gd name="T35" fmla="*/ 245 h 245"/>
                <a:gd name="T36" fmla="*/ 60 w 237"/>
                <a:gd name="T37" fmla="*/ 235 h 245"/>
                <a:gd name="T38" fmla="*/ 53 w 237"/>
                <a:gd name="T39" fmla="*/ 227 h 245"/>
                <a:gd name="T40" fmla="*/ 13 w 237"/>
                <a:gd name="T41" fmla="*/ 170 h 245"/>
                <a:gd name="T42" fmla="*/ 7 w 237"/>
                <a:gd name="T43" fmla="*/ 162 h 245"/>
                <a:gd name="T44" fmla="*/ 1 w 237"/>
                <a:gd name="T45" fmla="*/ 148 h 245"/>
                <a:gd name="T46" fmla="*/ 0 w 237"/>
                <a:gd name="T47" fmla="*/ 114 h 245"/>
                <a:gd name="T48" fmla="*/ 3 w 237"/>
                <a:gd name="T49" fmla="*/ 105 h 245"/>
                <a:gd name="T50" fmla="*/ 11 w 237"/>
                <a:gd name="T51" fmla="*/ 84 h 245"/>
                <a:gd name="T52" fmla="*/ 102 w 237"/>
                <a:gd name="T53" fmla="*/ 1 h 245"/>
                <a:gd name="T54" fmla="*/ 105 w 237"/>
                <a:gd name="T55" fmla="*/ 0 h 245"/>
                <a:gd name="T56" fmla="*/ 131 w 237"/>
                <a:gd name="T57" fmla="*/ 0 h 245"/>
                <a:gd name="T58" fmla="*/ 32 w 237"/>
                <a:gd name="T59" fmla="*/ 103 h 245"/>
                <a:gd name="T60" fmla="*/ 33 w 237"/>
                <a:gd name="T61" fmla="*/ 102 h 245"/>
                <a:gd name="T62" fmla="*/ 33 w 237"/>
                <a:gd name="T63" fmla="*/ 100 h 245"/>
                <a:gd name="T64" fmla="*/ 66 w 237"/>
                <a:gd name="T65" fmla="*/ 48 h 245"/>
                <a:gd name="T66" fmla="*/ 131 w 237"/>
                <a:gd name="T67" fmla="*/ 34 h 245"/>
                <a:gd name="T68" fmla="*/ 198 w 237"/>
                <a:gd name="T69" fmla="*/ 81 h 245"/>
                <a:gd name="T70" fmla="*/ 205 w 237"/>
                <a:gd name="T71" fmla="*/ 103 h 245"/>
                <a:gd name="T72" fmla="*/ 216 w 237"/>
                <a:gd name="T73" fmla="*/ 95 h 245"/>
                <a:gd name="T74" fmla="*/ 216 w 237"/>
                <a:gd name="T75" fmla="*/ 91 h 245"/>
                <a:gd name="T76" fmla="*/ 128 w 237"/>
                <a:gd name="T77" fmla="*/ 12 h 245"/>
                <a:gd name="T78" fmla="*/ 24 w 237"/>
                <a:gd name="T79" fmla="*/ 79 h 245"/>
                <a:gd name="T80" fmla="*/ 30 w 237"/>
                <a:gd name="T81" fmla="*/ 102 h 245"/>
                <a:gd name="T82" fmla="*/ 32 w 237"/>
                <a:gd name="T83" fmla="*/ 103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7" h="245">
                  <a:moveTo>
                    <a:pt x="131" y="0"/>
                  </a:moveTo>
                  <a:cubicBezTo>
                    <a:pt x="146" y="5"/>
                    <a:pt x="161" y="8"/>
                    <a:pt x="174" y="16"/>
                  </a:cubicBezTo>
                  <a:cubicBezTo>
                    <a:pt x="204" y="33"/>
                    <a:pt x="222" y="60"/>
                    <a:pt x="228" y="94"/>
                  </a:cubicBezTo>
                  <a:cubicBezTo>
                    <a:pt x="228" y="96"/>
                    <a:pt x="228" y="98"/>
                    <a:pt x="230" y="99"/>
                  </a:cubicBezTo>
                  <a:cubicBezTo>
                    <a:pt x="236" y="105"/>
                    <a:pt x="237" y="112"/>
                    <a:pt x="236" y="120"/>
                  </a:cubicBezTo>
                  <a:cubicBezTo>
                    <a:pt x="236" y="128"/>
                    <a:pt x="236" y="137"/>
                    <a:pt x="236" y="145"/>
                  </a:cubicBezTo>
                  <a:cubicBezTo>
                    <a:pt x="236" y="157"/>
                    <a:pt x="231" y="164"/>
                    <a:pt x="221" y="165"/>
                  </a:cubicBezTo>
                  <a:cubicBezTo>
                    <a:pt x="214" y="167"/>
                    <a:pt x="204" y="162"/>
                    <a:pt x="202" y="149"/>
                  </a:cubicBezTo>
                  <a:cubicBezTo>
                    <a:pt x="202" y="148"/>
                    <a:pt x="202" y="148"/>
                    <a:pt x="202" y="149"/>
                  </a:cubicBezTo>
                  <a:cubicBezTo>
                    <a:pt x="196" y="161"/>
                    <a:pt x="191" y="174"/>
                    <a:pt x="184" y="187"/>
                  </a:cubicBezTo>
                  <a:cubicBezTo>
                    <a:pt x="176" y="201"/>
                    <a:pt x="165" y="213"/>
                    <a:pt x="151" y="222"/>
                  </a:cubicBezTo>
                  <a:cubicBezTo>
                    <a:pt x="125" y="237"/>
                    <a:pt x="96" y="233"/>
                    <a:pt x="74" y="213"/>
                  </a:cubicBezTo>
                  <a:cubicBezTo>
                    <a:pt x="55" y="195"/>
                    <a:pt x="43" y="173"/>
                    <a:pt x="36" y="148"/>
                  </a:cubicBezTo>
                  <a:cubicBezTo>
                    <a:pt x="33" y="154"/>
                    <a:pt x="29" y="160"/>
                    <a:pt x="24" y="168"/>
                  </a:cubicBezTo>
                  <a:cubicBezTo>
                    <a:pt x="30" y="188"/>
                    <a:pt x="43" y="206"/>
                    <a:pt x="63" y="220"/>
                  </a:cubicBezTo>
                  <a:cubicBezTo>
                    <a:pt x="65" y="221"/>
                    <a:pt x="67" y="220"/>
                    <a:pt x="70" y="221"/>
                  </a:cubicBezTo>
                  <a:cubicBezTo>
                    <a:pt x="77" y="221"/>
                    <a:pt x="83" y="224"/>
                    <a:pt x="86" y="230"/>
                  </a:cubicBezTo>
                  <a:cubicBezTo>
                    <a:pt x="90" y="237"/>
                    <a:pt x="87" y="244"/>
                    <a:pt x="79" y="245"/>
                  </a:cubicBezTo>
                  <a:cubicBezTo>
                    <a:pt x="71" y="245"/>
                    <a:pt x="64" y="241"/>
                    <a:pt x="60" y="235"/>
                  </a:cubicBezTo>
                  <a:cubicBezTo>
                    <a:pt x="58" y="232"/>
                    <a:pt x="56" y="229"/>
                    <a:pt x="53" y="227"/>
                  </a:cubicBezTo>
                  <a:cubicBezTo>
                    <a:pt x="34" y="212"/>
                    <a:pt x="20" y="193"/>
                    <a:pt x="13" y="170"/>
                  </a:cubicBezTo>
                  <a:cubicBezTo>
                    <a:pt x="12" y="167"/>
                    <a:pt x="9" y="165"/>
                    <a:pt x="7" y="162"/>
                  </a:cubicBezTo>
                  <a:cubicBezTo>
                    <a:pt x="5" y="158"/>
                    <a:pt x="1" y="153"/>
                    <a:pt x="1" y="148"/>
                  </a:cubicBezTo>
                  <a:cubicBezTo>
                    <a:pt x="0" y="137"/>
                    <a:pt x="0" y="125"/>
                    <a:pt x="0" y="114"/>
                  </a:cubicBezTo>
                  <a:cubicBezTo>
                    <a:pt x="1" y="111"/>
                    <a:pt x="1" y="107"/>
                    <a:pt x="3" y="105"/>
                  </a:cubicBezTo>
                  <a:cubicBezTo>
                    <a:pt x="9" y="99"/>
                    <a:pt x="9" y="91"/>
                    <a:pt x="11" y="84"/>
                  </a:cubicBezTo>
                  <a:cubicBezTo>
                    <a:pt x="25" y="38"/>
                    <a:pt x="55" y="10"/>
                    <a:pt x="102" y="1"/>
                  </a:cubicBezTo>
                  <a:cubicBezTo>
                    <a:pt x="103" y="1"/>
                    <a:pt x="104" y="0"/>
                    <a:pt x="105" y="0"/>
                  </a:cubicBezTo>
                  <a:cubicBezTo>
                    <a:pt x="114" y="0"/>
                    <a:pt x="123" y="0"/>
                    <a:pt x="131" y="0"/>
                  </a:cubicBezTo>
                  <a:close/>
                  <a:moveTo>
                    <a:pt x="32" y="103"/>
                  </a:moveTo>
                  <a:cubicBezTo>
                    <a:pt x="33" y="103"/>
                    <a:pt x="33" y="103"/>
                    <a:pt x="33" y="102"/>
                  </a:cubicBezTo>
                  <a:cubicBezTo>
                    <a:pt x="33" y="101"/>
                    <a:pt x="33" y="101"/>
                    <a:pt x="33" y="100"/>
                  </a:cubicBezTo>
                  <a:cubicBezTo>
                    <a:pt x="37" y="78"/>
                    <a:pt x="47" y="60"/>
                    <a:pt x="66" y="48"/>
                  </a:cubicBezTo>
                  <a:cubicBezTo>
                    <a:pt x="86" y="34"/>
                    <a:pt x="108" y="31"/>
                    <a:pt x="131" y="34"/>
                  </a:cubicBezTo>
                  <a:cubicBezTo>
                    <a:pt x="161" y="37"/>
                    <a:pt x="185" y="51"/>
                    <a:pt x="198" y="81"/>
                  </a:cubicBezTo>
                  <a:cubicBezTo>
                    <a:pt x="201" y="88"/>
                    <a:pt x="202" y="95"/>
                    <a:pt x="205" y="103"/>
                  </a:cubicBezTo>
                  <a:cubicBezTo>
                    <a:pt x="208" y="100"/>
                    <a:pt x="212" y="98"/>
                    <a:pt x="216" y="95"/>
                  </a:cubicBezTo>
                  <a:cubicBezTo>
                    <a:pt x="216" y="94"/>
                    <a:pt x="216" y="93"/>
                    <a:pt x="216" y="91"/>
                  </a:cubicBezTo>
                  <a:cubicBezTo>
                    <a:pt x="207" y="48"/>
                    <a:pt x="169" y="14"/>
                    <a:pt x="128" y="12"/>
                  </a:cubicBezTo>
                  <a:cubicBezTo>
                    <a:pt x="80" y="9"/>
                    <a:pt x="39" y="35"/>
                    <a:pt x="24" y="79"/>
                  </a:cubicBezTo>
                  <a:cubicBezTo>
                    <a:pt x="20" y="92"/>
                    <a:pt x="20" y="92"/>
                    <a:pt x="30" y="102"/>
                  </a:cubicBezTo>
                  <a:cubicBezTo>
                    <a:pt x="31" y="102"/>
                    <a:pt x="31" y="103"/>
                    <a:pt x="32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13"/>
            <p:cNvSpPr/>
            <p:nvPr/>
          </p:nvSpPr>
          <p:spPr bwMode="auto">
            <a:xfrm>
              <a:off x="588963" y="9136063"/>
              <a:ext cx="1147763" cy="474662"/>
            </a:xfrm>
            <a:custGeom>
              <a:avLst/>
              <a:gdLst>
                <a:gd name="T0" fmla="*/ 1 w 336"/>
                <a:gd name="T1" fmla="*/ 139 h 139"/>
                <a:gd name="T2" fmla="*/ 1 w 336"/>
                <a:gd name="T3" fmla="*/ 97 h 139"/>
                <a:gd name="T4" fmla="*/ 37 w 336"/>
                <a:gd name="T5" fmla="*/ 31 h 139"/>
                <a:gd name="T6" fmla="*/ 100 w 336"/>
                <a:gd name="T7" fmla="*/ 0 h 139"/>
                <a:gd name="T8" fmla="*/ 119 w 336"/>
                <a:gd name="T9" fmla="*/ 39 h 139"/>
                <a:gd name="T10" fmla="*/ 137 w 336"/>
                <a:gd name="T11" fmla="*/ 78 h 139"/>
                <a:gd name="T12" fmla="*/ 156 w 336"/>
                <a:gd name="T13" fmla="*/ 27 h 139"/>
                <a:gd name="T14" fmla="*/ 180 w 336"/>
                <a:gd name="T15" fmla="*/ 27 h 139"/>
                <a:gd name="T16" fmla="*/ 198 w 336"/>
                <a:gd name="T17" fmla="*/ 76 h 139"/>
                <a:gd name="T18" fmla="*/ 235 w 336"/>
                <a:gd name="T19" fmla="*/ 0 h 139"/>
                <a:gd name="T20" fmla="*/ 240 w 336"/>
                <a:gd name="T21" fmla="*/ 1 h 139"/>
                <a:gd name="T22" fmla="*/ 296 w 336"/>
                <a:gd name="T23" fmla="*/ 29 h 139"/>
                <a:gd name="T24" fmla="*/ 335 w 336"/>
                <a:gd name="T25" fmla="*/ 97 h 139"/>
                <a:gd name="T26" fmla="*/ 335 w 336"/>
                <a:gd name="T27" fmla="*/ 139 h 139"/>
                <a:gd name="T28" fmla="*/ 1 w 336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6" h="139">
                  <a:moveTo>
                    <a:pt x="1" y="139"/>
                  </a:moveTo>
                  <a:cubicBezTo>
                    <a:pt x="1" y="125"/>
                    <a:pt x="2" y="111"/>
                    <a:pt x="1" y="97"/>
                  </a:cubicBezTo>
                  <a:cubicBezTo>
                    <a:pt x="0" y="68"/>
                    <a:pt x="14" y="46"/>
                    <a:pt x="37" y="31"/>
                  </a:cubicBezTo>
                  <a:cubicBezTo>
                    <a:pt x="57" y="19"/>
                    <a:pt x="78" y="10"/>
                    <a:pt x="100" y="0"/>
                  </a:cubicBezTo>
                  <a:cubicBezTo>
                    <a:pt x="106" y="13"/>
                    <a:pt x="113" y="26"/>
                    <a:pt x="119" y="39"/>
                  </a:cubicBezTo>
                  <a:cubicBezTo>
                    <a:pt x="125" y="52"/>
                    <a:pt x="131" y="65"/>
                    <a:pt x="137" y="78"/>
                  </a:cubicBezTo>
                  <a:cubicBezTo>
                    <a:pt x="144" y="61"/>
                    <a:pt x="150" y="44"/>
                    <a:pt x="156" y="27"/>
                  </a:cubicBezTo>
                  <a:cubicBezTo>
                    <a:pt x="164" y="27"/>
                    <a:pt x="172" y="27"/>
                    <a:pt x="180" y="27"/>
                  </a:cubicBezTo>
                  <a:cubicBezTo>
                    <a:pt x="186" y="42"/>
                    <a:pt x="192" y="58"/>
                    <a:pt x="198" y="76"/>
                  </a:cubicBezTo>
                  <a:cubicBezTo>
                    <a:pt x="211" y="50"/>
                    <a:pt x="223" y="25"/>
                    <a:pt x="235" y="0"/>
                  </a:cubicBezTo>
                  <a:cubicBezTo>
                    <a:pt x="237" y="0"/>
                    <a:pt x="238" y="1"/>
                    <a:pt x="240" y="1"/>
                  </a:cubicBezTo>
                  <a:cubicBezTo>
                    <a:pt x="259" y="10"/>
                    <a:pt x="278" y="18"/>
                    <a:pt x="296" y="29"/>
                  </a:cubicBezTo>
                  <a:cubicBezTo>
                    <a:pt x="321" y="44"/>
                    <a:pt x="336" y="66"/>
                    <a:pt x="335" y="97"/>
                  </a:cubicBezTo>
                  <a:cubicBezTo>
                    <a:pt x="335" y="111"/>
                    <a:pt x="335" y="125"/>
                    <a:pt x="335" y="139"/>
                  </a:cubicBezTo>
                  <a:cubicBezTo>
                    <a:pt x="224" y="139"/>
                    <a:pt x="113" y="139"/>
                    <a:pt x="1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5904865" y="2616200"/>
            <a:ext cx="2323465" cy="884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nodejs express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框架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cheerio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superAgent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fs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mongoose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49950" y="2247265"/>
            <a:ext cx="145097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爬虫设计</a:t>
            </a:r>
            <a:endParaRPr lang="zh-CN" altLang="en-US" sz="24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801360" y="4006215"/>
            <a:ext cx="2236470" cy="294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mongodb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数据库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53617" y="3667248"/>
            <a:ext cx="127000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数据库设计</a:t>
            </a:r>
            <a:endParaRPr lang="zh-CN" altLang="en-US" sz="2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0380" y="3760470"/>
            <a:ext cx="3228975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jQuery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框架、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bootStrap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echarts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图表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63980" y="3371850"/>
            <a:ext cx="1501775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20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可视化界面</a:t>
            </a:r>
            <a:endParaRPr lang="zh-CN" altLang="en-US" sz="2000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 bwMode="auto">
          <a:xfrm>
            <a:off x="1331818" y="1419622"/>
            <a:ext cx="2139555" cy="1890622"/>
            <a:chOff x="0" y="0"/>
            <a:chExt cx="1604963" cy="1417638"/>
          </a:xfrm>
          <a:solidFill>
            <a:schemeClr val="accent1"/>
          </a:solidFill>
        </p:grpSpPr>
        <p:sp>
          <p:nvSpPr>
            <p:cNvPr id="5" name="Freeform 199"/>
            <p:cNvSpPr>
              <a:spLocks noChangeArrowheads="1"/>
            </p:cNvSpPr>
            <p:nvPr/>
          </p:nvSpPr>
          <p:spPr bwMode="auto">
            <a:xfrm>
              <a:off x="195263" y="1174751"/>
              <a:ext cx="201613" cy="190500"/>
            </a:xfrm>
            <a:custGeom>
              <a:avLst/>
              <a:gdLst>
                <a:gd name="T0" fmla="*/ 187612 w 72"/>
                <a:gd name="T1" fmla="*/ 0 h 68"/>
                <a:gd name="T2" fmla="*/ 0 w 72"/>
                <a:gd name="T3" fmla="*/ 159684 h 68"/>
                <a:gd name="T4" fmla="*/ 33602 w 72"/>
                <a:gd name="T5" fmla="*/ 190500 h 68"/>
                <a:gd name="T6" fmla="*/ 201613 w 72"/>
                <a:gd name="T7" fmla="*/ 14007 h 68"/>
                <a:gd name="T8" fmla="*/ 187612 w 72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68"/>
                <a:gd name="T17" fmla="*/ 72 w 72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68">
                  <a:moveTo>
                    <a:pt x="67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5" y="62"/>
                    <a:pt x="7" y="63"/>
                    <a:pt x="12" y="6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68" y="2"/>
                    <a:pt x="70" y="3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00"/>
            <p:cNvSpPr>
              <a:spLocks noChangeArrowheads="1"/>
            </p:cNvSpPr>
            <p:nvPr/>
          </p:nvSpPr>
          <p:spPr bwMode="auto">
            <a:xfrm>
              <a:off x="239713" y="1206501"/>
              <a:ext cx="182563" cy="196850"/>
            </a:xfrm>
            <a:custGeom>
              <a:avLst/>
              <a:gdLst>
                <a:gd name="T0" fmla="*/ 174137 w 65"/>
                <a:gd name="T1" fmla="*/ 0 h 71"/>
                <a:gd name="T2" fmla="*/ 0 w 65"/>
                <a:gd name="T3" fmla="*/ 171897 h 71"/>
                <a:gd name="T4" fmla="*/ 28087 w 65"/>
                <a:gd name="T5" fmla="*/ 196850 h 71"/>
                <a:gd name="T6" fmla="*/ 182563 w 65"/>
                <a:gd name="T7" fmla="*/ 13863 h 71"/>
                <a:gd name="T8" fmla="*/ 174137 w 65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71"/>
                <a:gd name="T17" fmla="*/ 65 w 65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71">
                  <a:moveTo>
                    <a:pt x="62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5" y="66"/>
                    <a:pt x="5" y="67"/>
                    <a:pt x="10" y="71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3" y="2"/>
                    <a:pt x="65" y="4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201"/>
            <p:cNvSpPr>
              <a:spLocks noChangeArrowheads="1"/>
            </p:cNvSpPr>
            <p:nvPr/>
          </p:nvSpPr>
          <p:spPr bwMode="auto">
            <a:xfrm>
              <a:off x="136525" y="1133476"/>
              <a:ext cx="230188" cy="176213"/>
            </a:xfrm>
            <a:custGeom>
              <a:avLst/>
              <a:gdLst>
                <a:gd name="T0" fmla="*/ 210538 w 82"/>
                <a:gd name="T1" fmla="*/ 0 h 63"/>
                <a:gd name="T2" fmla="*/ 0 w 82"/>
                <a:gd name="T3" fmla="*/ 123069 h 63"/>
                <a:gd name="T4" fmla="*/ 42108 w 82"/>
                <a:gd name="T5" fmla="*/ 176213 h 63"/>
                <a:gd name="T6" fmla="*/ 230188 w 82"/>
                <a:gd name="T7" fmla="*/ 19579 h 63"/>
                <a:gd name="T8" fmla="*/ 210538 w 82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63"/>
                <a:gd name="T17" fmla="*/ 82 w 82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63">
                  <a:moveTo>
                    <a:pt x="75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7" y="54"/>
                    <a:pt x="7" y="54"/>
                    <a:pt x="15" y="63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77" y="2"/>
                    <a:pt x="79" y="5"/>
                    <a:pt x="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202"/>
            <p:cNvSpPr>
              <a:spLocks noChangeArrowheads="1"/>
            </p:cNvSpPr>
            <p:nvPr/>
          </p:nvSpPr>
          <p:spPr bwMode="auto">
            <a:xfrm>
              <a:off x="87313" y="1085851"/>
              <a:ext cx="247650" cy="147638"/>
            </a:xfrm>
            <a:custGeom>
              <a:avLst/>
              <a:gdLst>
                <a:gd name="T0" fmla="*/ 228172 w 89"/>
                <a:gd name="T1" fmla="*/ 0 h 53"/>
                <a:gd name="T2" fmla="*/ 0 w 89"/>
                <a:gd name="T3" fmla="*/ 86354 h 53"/>
                <a:gd name="T4" fmla="*/ 36174 w 89"/>
                <a:gd name="T5" fmla="*/ 147638 h 53"/>
                <a:gd name="T6" fmla="*/ 247650 w 89"/>
                <a:gd name="T7" fmla="*/ 27856 h 53"/>
                <a:gd name="T8" fmla="*/ 228172 w 89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53"/>
                <a:gd name="T17" fmla="*/ 89 w 89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53">
                  <a:moveTo>
                    <a:pt x="82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5" y="40"/>
                    <a:pt x="7" y="45"/>
                    <a:pt x="13" y="53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6" y="5"/>
                    <a:pt x="85" y="5"/>
                    <a:pt x="8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203"/>
            <p:cNvSpPr>
              <a:spLocks noChangeArrowheads="1"/>
            </p:cNvSpPr>
            <p:nvPr/>
          </p:nvSpPr>
          <p:spPr bwMode="auto">
            <a:xfrm>
              <a:off x="44450" y="1041401"/>
              <a:ext cx="263525" cy="111125"/>
            </a:xfrm>
            <a:custGeom>
              <a:avLst/>
              <a:gdLst>
                <a:gd name="T0" fmla="*/ 249508 w 94"/>
                <a:gd name="T1" fmla="*/ 0 h 40"/>
                <a:gd name="T2" fmla="*/ 0 w 94"/>
                <a:gd name="T3" fmla="*/ 30559 h 40"/>
                <a:gd name="T4" fmla="*/ 33641 w 94"/>
                <a:gd name="T5" fmla="*/ 111125 h 40"/>
                <a:gd name="T6" fmla="*/ 263525 w 94"/>
                <a:gd name="T7" fmla="*/ 25003 h 40"/>
                <a:gd name="T8" fmla="*/ 249508 w 94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40"/>
                <a:gd name="T17" fmla="*/ 94 w 94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40">
                  <a:moveTo>
                    <a:pt x="89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4" y="24"/>
                    <a:pt x="6" y="28"/>
                    <a:pt x="12" y="40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0" y="2"/>
                    <a:pt x="92" y="6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204"/>
            <p:cNvSpPr>
              <a:spLocks noChangeArrowheads="1"/>
            </p:cNvSpPr>
            <p:nvPr/>
          </p:nvSpPr>
          <p:spPr bwMode="auto">
            <a:xfrm>
              <a:off x="1195388" y="1184276"/>
              <a:ext cx="195263" cy="195263"/>
            </a:xfrm>
            <a:custGeom>
              <a:avLst/>
              <a:gdLst>
                <a:gd name="T0" fmla="*/ 0 w 70"/>
                <a:gd name="T1" fmla="*/ 16737 h 70"/>
                <a:gd name="T2" fmla="*/ 161789 w 70"/>
                <a:gd name="T3" fmla="*/ 195263 h 70"/>
                <a:gd name="T4" fmla="*/ 195263 w 70"/>
                <a:gd name="T5" fmla="*/ 164579 h 70"/>
                <a:gd name="T6" fmla="*/ 13947 w 70"/>
                <a:gd name="T7" fmla="*/ 0 h 70"/>
                <a:gd name="T8" fmla="*/ 0 w 70"/>
                <a:gd name="T9" fmla="*/ 1673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70"/>
                <a:gd name="T17" fmla="*/ 70 w 7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70">
                  <a:moveTo>
                    <a:pt x="0" y="6"/>
                  </a:moveTo>
                  <a:cubicBezTo>
                    <a:pt x="58" y="70"/>
                    <a:pt x="58" y="70"/>
                    <a:pt x="58" y="70"/>
                  </a:cubicBezTo>
                  <a:cubicBezTo>
                    <a:pt x="63" y="66"/>
                    <a:pt x="65" y="65"/>
                    <a:pt x="70" y="5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3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206"/>
            <p:cNvSpPr>
              <a:spLocks noChangeArrowheads="1"/>
            </p:cNvSpPr>
            <p:nvPr/>
          </p:nvSpPr>
          <p:spPr bwMode="auto">
            <a:xfrm>
              <a:off x="1166813" y="1217613"/>
              <a:ext cx="176213" cy="200025"/>
            </a:xfrm>
            <a:custGeom>
              <a:avLst/>
              <a:gdLst>
                <a:gd name="T0" fmla="*/ 0 w 63"/>
                <a:gd name="T1" fmla="*/ 11113 h 72"/>
                <a:gd name="T2" fmla="*/ 151040 w 63"/>
                <a:gd name="T3" fmla="*/ 200025 h 72"/>
                <a:gd name="T4" fmla="*/ 176213 w 63"/>
                <a:gd name="T5" fmla="*/ 175022 h 72"/>
                <a:gd name="T6" fmla="*/ 11188 w 63"/>
                <a:gd name="T7" fmla="*/ 0 h 72"/>
                <a:gd name="T8" fmla="*/ 0 w 63"/>
                <a:gd name="T9" fmla="*/ 11113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72"/>
                <a:gd name="T17" fmla="*/ 63 w 63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72">
                  <a:moveTo>
                    <a:pt x="0" y="4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59" y="68"/>
                    <a:pt x="59" y="67"/>
                    <a:pt x="63" y="6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3"/>
                    <a:pt x="3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207"/>
            <p:cNvSpPr>
              <a:spLocks noChangeArrowheads="1"/>
            </p:cNvSpPr>
            <p:nvPr/>
          </p:nvSpPr>
          <p:spPr bwMode="auto">
            <a:xfrm>
              <a:off x="1225550" y="1144588"/>
              <a:ext cx="223838" cy="180975"/>
            </a:xfrm>
            <a:custGeom>
              <a:avLst/>
              <a:gdLst>
                <a:gd name="T0" fmla="*/ 0 w 80"/>
                <a:gd name="T1" fmla="*/ 19490 h 65"/>
                <a:gd name="T2" fmla="*/ 184666 w 80"/>
                <a:gd name="T3" fmla="*/ 180975 h 65"/>
                <a:gd name="T4" fmla="*/ 223838 w 80"/>
                <a:gd name="T5" fmla="*/ 128075 h 65"/>
                <a:gd name="T6" fmla="*/ 19586 w 80"/>
                <a:gd name="T7" fmla="*/ 0 h 65"/>
                <a:gd name="T8" fmla="*/ 0 w 80"/>
                <a:gd name="T9" fmla="*/ 1949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65"/>
                <a:gd name="T17" fmla="*/ 80 w 80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65">
                  <a:moveTo>
                    <a:pt x="0" y="7"/>
                  </a:moveTo>
                  <a:cubicBezTo>
                    <a:pt x="66" y="65"/>
                    <a:pt x="66" y="65"/>
                    <a:pt x="66" y="65"/>
                  </a:cubicBezTo>
                  <a:cubicBezTo>
                    <a:pt x="74" y="55"/>
                    <a:pt x="74" y="56"/>
                    <a:pt x="80" y="4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6"/>
                    <a:pt x="6" y="1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208"/>
            <p:cNvSpPr>
              <a:spLocks noChangeArrowheads="1"/>
            </p:cNvSpPr>
            <p:nvPr/>
          </p:nvSpPr>
          <p:spPr bwMode="auto">
            <a:xfrm>
              <a:off x="1258888" y="1096963"/>
              <a:ext cx="242888" cy="153988"/>
            </a:xfrm>
            <a:custGeom>
              <a:avLst/>
              <a:gdLst>
                <a:gd name="T0" fmla="*/ 0 w 87"/>
                <a:gd name="T1" fmla="*/ 27998 h 55"/>
                <a:gd name="T2" fmla="*/ 209386 w 87"/>
                <a:gd name="T3" fmla="*/ 153988 h 55"/>
                <a:gd name="T4" fmla="*/ 242888 w 87"/>
                <a:gd name="T5" fmla="*/ 92393 h 55"/>
                <a:gd name="T6" fmla="*/ 16751 w 87"/>
                <a:gd name="T7" fmla="*/ 0 h 55"/>
                <a:gd name="T8" fmla="*/ 0 w 87"/>
                <a:gd name="T9" fmla="*/ 27998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55"/>
                <a:gd name="T17" fmla="*/ 87 w 87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55">
                  <a:moveTo>
                    <a:pt x="0" y="10"/>
                  </a:moveTo>
                  <a:cubicBezTo>
                    <a:pt x="75" y="55"/>
                    <a:pt x="75" y="55"/>
                    <a:pt x="75" y="55"/>
                  </a:cubicBezTo>
                  <a:cubicBezTo>
                    <a:pt x="80" y="47"/>
                    <a:pt x="83" y="42"/>
                    <a:pt x="87" y="3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5"/>
                    <a:pt x="3" y="5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209"/>
            <p:cNvSpPr>
              <a:spLocks noChangeArrowheads="1"/>
            </p:cNvSpPr>
            <p:nvPr/>
          </p:nvSpPr>
          <p:spPr bwMode="auto">
            <a:xfrm>
              <a:off x="1287463" y="1052513"/>
              <a:ext cx="258763" cy="117475"/>
            </a:xfrm>
            <a:custGeom>
              <a:avLst/>
              <a:gdLst>
                <a:gd name="T0" fmla="*/ 0 w 93"/>
                <a:gd name="T1" fmla="*/ 25173 h 42"/>
                <a:gd name="T2" fmla="*/ 225374 w 93"/>
                <a:gd name="T3" fmla="*/ 117475 h 42"/>
                <a:gd name="T4" fmla="*/ 258763 w 93"/>
                <a:gd name="T5" fmla="*/ 36361 h 42"/>
                <a:gd name="T6" fmla="*/ 13912 w 93"/>
                <a:gd name="T7" fmla="*/ 0 h 42"/>
                <a:gd name="T8" fmla="*/ 0 w 93"/>
                <a:gd name="T9" fmla="*/ 25173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42"/>
                <a:gd name="T17" fmla="*/ 93 w 93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42">
                  <a:moveTo>
                    <a:pt x="0" y="9"/>
                  </a:moveTo>
                  <a:cubicBezTo>
                    <a:pt x="81" y="42"/>
                    <a:pt x="81" y="42"/>
                    <a:pt x="81" y="42"/>
                  </a:cubicBezTo>
                  <a:cubicBezTo>
                    <a:pt x="88" y="30"/>
                    <a:pt x="89" y="27"/>
                    <a:pt x="93" y="1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7"/>
                    <a:pt x="4" y="3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210"/>
            <p:cNvSpPr>
              <a:spLocks noChangeArrowheads="1"/>
            </p:cNvSpPr>
            <p:nvPr/>
          </p:nvSpPr>
          <p:spPr bwMode="auto">
            <a:xfrm>
              <a:off x="0" y="0"/>
              <a:ext cx="1604963" cy="1071563"/>
            </a:xfrm>
            <a:custGeom>
              <a:avLst/>
              <a:gdLst>
                <a:gd name="T0" fmla="*/ 809460 w 575"/>
                <a:gd name="T1" fmla="*/ 5581 h 384"/>
                <a:gd name="T2" fmla="*/ 809460 w 575"/>
                <a:gd name="T3" fmla="*/ 5581 h 384"/>
                <a:gd name="T4" fmla="*/ 809460 w 575"/>
                <a:gd name="T5" fmla="*/ 5581 h 384"/>
                <a:gd name="T6" fmla="*/ 809460 w 575"/>
                <a:gd name="T7" fmla="*/ 5581 h 384"/>
                <a:gd name="T8" fmla="*/ 809460 w 575"/>
                <a:gd name="T9" fmla="*/ 5581 h 384"/>
                <a:gd name="T10" fmla="*/ 0 w 575"/>
                <a:gd name="T11" fmla="*/ 795301 h 384"/>
                <a:gd name="T12" fmla="*/ 36286 w 575"/>
                <a:gd name="T13" fmla="*/ 1049239 h 384"/>
                <a:gd name="T14" fmla="*/ 284706 w 575"/>
                <a:gd name="T15" fmla="*/ 1018543 h 384"/>
                <a:gd name="T16" fmla="*/ 242838 w 575"/>
                <a:gd name="T17" fmla="*/ 798091 h 384"/>
                <a:gd name="T18" fmla="*/ 806668 w 575"/>
                <a:gd name="T19" fmla="*/ 248357 h 384"/>
                <a:gd name="T20" fmla="*/ 1356543 w 575"/>
                <a:gd name="T21" fmla="*/ 812044 h 384"/>
                <a:gd name="T22" fmla="*/ 1309092 w 575"/>
                <a:gd name="T23" fmla="*/ 1032496 h 384"/>
                <a:gd name="T24" fmla="*/ 1554721 w 575"/>
                <a:gd name="T25" fmla="*/ 1071563 h 384"/>
                <a:gd name="T26" fmla="*/ 1599381 w 575"/>
                <a:gd name="T27" fmla="*/ 817625 h 384"/>
                <a:gd name="T28" fmla="*/ 809460 w 575"/>
                <a:gd name="T29" fmla="*/ 5581 h 3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5"/>
                <a:gd name="T46" fmla="*/ 0 h 384"/>
                <a:gd name="T47" fmla="*/ 575 w 575"/>
                <a:gd name="T48" fmla="*/ 384 h 38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5" h="384">
                  <a:moveTo>
                    <a:pt x="290" y="2"/>
                  </a:moveTo>
                  <a:cubicBezTo>
                    <a:pt x="290" y="2"/>
                    <a:pt x="290" y="2"/>
                    <a:pt x="290" y="2"/>
                  </a:cubicBezTo>
                  <a:cubicBezTo>
                    <a:pt x="290" y="2"/>
                    <a:pt x="290" y="2"/>
                    <a:pt x="290" y="2"/>
                  </a:cubicBezTo>
                  <a:cubicBezTo>
                    <a:pt x="290" y="2"/>
                    <a:pt x="290" y="2"/>
                    <a:pt x="290" y="2"/>
                  </a:cubicBezTo>
                  <a:cubicBezTo>
                    <a:pt x="290" y="2"/>
                    <a:pt x="290" y="2"/>
                    <a:pt x="290" y="2"/>
                  </a:cubicBezTo>
                  <a:cubicBezTo>
                    <a:pt x="132" y="0"/>
                    <a:pt x="1" y="127"/>
                    <a:pt x="0" y="285"/>
                  </a:cubicBezTo>
                  <a:cubicBezTo>
                    <a:pt x="0" y="317"/>
                    <a:pt x="4" y="348"/>
                    <a:pt x="13" y="376"/>
                  </a:cubicBezTo>
                  <a:cubicBezTo>
                    <a:pt x="102" y="365"/>
                    <a:pt x="102" y="365"/>
                    <a:pt x="102" y="365"/>
                  </a:cubicBezTo>
                  <a:cubicBezTo>
                    <a:pt x="91" y="342"/>
                    <a:pt x="86" y="314"/>
                    <a:pt x="87" y="286"/>
                  </a:cubicBezTo>
                  <a:cubicBezTo>
                    <a:pt x="88" y="176"/>
                    <a:pt x="179" y="87"/>
                    <a:pt x="289" y="89"/>
                  </a:cubicBezTo>
                  <a:cubicBezTo>
                    <a:pt x="399" y="90"/>
                    <a:pt x="488" y="181"/>
                    <a:pt x="486" y="291"/>
                  </a:cubicBezTo>
                  <a:cubicBezTo>
                    <a:pt x="486" y="319"/>
                    <a:pt x="480" y="346"/>
                    <a:pt x="469" y="370"/>
                  </a:cubicBezTo>
                  <a:cubicBezTo>
                    <a:pt x="557" y="384"/>
                    <a:pt x="557" y="384"/>
                    <a:pt x="557" y="384"/>
                  </a:cubicBezTo>
                  <a:cubicBezTo>
                    <a:pt x="568" y="355"/>
                    <a:pt x="573" y="324"/>
                    <a:pt x="573" y="293"/>
                  </a:cubicBezTo>
                  <a:cubicBezTo>
                    <a:pt x="575" y="134"/>
                    <a:pt x="448" y="4"/>
                    <a:pt x="29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6"/>
          <p:cNvGrpSpPr/>
          <p:nvPr/>
        </p:nvGrpSpPr>
        <p:grpSpPr bwMode="auto">
          <a:xfrm>
            <a:off x="3702047" y="1235431"/>
            <a:ext cx="2145903" cy="2256889"/>
            <a:chOff x="0" y="0"/>
            <a:chExt cx="1609725" cy="1692275"/>
          </a:xfrm>
          <a:solidFill>
            <a:schemeClr val="accent2"/>
          </a:solidFill>
        </p:grpSpPr>
        <p:sp>
          <p:nvSpPr>
            <p:cNvPr id="17" name="Freeform 214"/>
            <p:cNvSpPr>
              <a:spLocks noChangeArrowheads="1"/>
            </p:cNvSpPr>
            <p:nvPr/>
          </p:nvSpPr>
          <p:spPr bwMode="auto">
            <a:xfrm>
              <a:off x="25400" y="452438"/>
              <a:ext cx="228600" cy="153988"/>
            </a:xfrm>
            <a:custGeom>
              <a:avLst/>
              <a:gdLst>
                <a:gd name="T0" fmla="*/ 228600 w 82"/>
                <a:gd name="T1" fmla="*/ 134390 h 55"/>
                <a:gd name="T2" fmla="*/ 25090 w 82"/>
                <a:gd name="T3" fmla="*/ 0 h 55"/>
                <a:gd name="T4" fmla="*/ 0 w 82"/>
                <a:gd name="T5" fmla="*/ 39197 h 55"/>
                <a:gd name="T6" fmla="*/ 214661 w 82"/>
                <a:gd name="T7" fmla="*/ 153988 h 55"/>
                <a:gd name="T8" fmla="*/ 228600 w 82"/>
                <a:gd name="T9" fmla="*/ 13439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55"/>
                <a:gd name="T17" fmla="*/ 82 w 8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55">
                  <a:moveTo>
                    <a:pt x="82" y="48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5" y="6"/>
                    <a:pt x="5" y="8"/>
                    <a:pt x="0" y="14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80" y="51"/>
                    <a:pt x="79" y="52"/>
                    <a:pt x="8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15"/>
            <p:cNvSpPr>
              <a:spLocks noChangeArrowheads="1"/>
            </p:cNvSpPr>
            <p:nvPr/>
          </p:nvSpPr>
          <p:spPr bwMode="auto">
            <a:xfrm>
              <a:off x="0" y="506413"/>
              <a:ext cx="228600" cy="133350"/>
            </a:xfrm>
            <a:custGeom>
              <a:avLst/>
              <a:gdLst>
                <a:gd name="T0" fmla="*/ 228600 w 82"/>
                <a:gd name="T1" fmla="*/ 119459 h 48"/>
                <a:gd name="T2" fmla="*/ 16727 w 82"/>
                <a:gd name="T3" fmla="*/ 0 h 48"/>
                <a:gd name="T4" fmla="*/ 0 w 82"/>
                <a:gd name="T5" fmla="*/ 33338 h 48"/>
                <a:gd name="T6" fmla="*/ 223024 w 82"/>
                <a:gd name="T7" fmla="*/ 133350 h 48"/>
                <a:gd name="T8" fmla="*/ 228600 w 82"/>
                <a:gd name="T9" fmla="*/ 119459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48"/>
                <a:gd name="T17" fmla="*/ 82 w 8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48">
                  <a:moveTo>
                    <a:pt x="82" y="43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7"/>
                    <a:pt x="3" y="6"/>
                    <a:pt x="0" y="12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1" y="44"/>
                    <a:pt x="80" y="46"/>
                    <a:pt x="8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216"/>
            <p:cNvSpPr>
              <a:spLocks noChangeArrowheads="1"/>
            </p:cNvSpPr>
            <p:nvPr/>
          </p:nvSpPr>
          <p:spPr bwMode="auto">
            <a:xfrm>
              <a:off x="66675" y="374651"/>
              <a:ext cx="217488" cy="187325"/>
            </a:xfrm>
            <a:custGeom>
              <a:avLst/>
              <a:gdLst>
                <a:gd name="T0" fmla="*/ 217488 w 78"/>
                <a:gd name="T1" fmla="*/ 167754 h 67"/>
                <a:gd name="T2" fmla="*/ 41825 w 78"/>
                <a:gd name="T3" fmla="*/ 0 h 67"/>
                <a:gd name="T4" fmla="*/ 0 w 78"/>
                <a:gd name="T5" fmla="*/ 53122 h 67"/>
                <a:gd name="T6" fmla="*/ 200758 w 78"/>
                <a:gd name="T7" fmla="*/ 187325 h 67"/>
                <a:gd name="T8" fmla="*/ 217488 w 78"/>
                <a:gd name="T9" fmla="*/ 167754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67"/>
                <a:gd name="T17" fmla="*/ 78 w 78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67">
                  <a:moveTo>
                    <a:pt x="78" y="6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9"/>
                    <a:pt x="7" y="9"/>
                    <a:pt x="0" y="1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7" y="62"/>
                    <a:pt x="73" y="66"/>
                    <a:pt x="7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17"/>
            <p:cNvSpPr>
              <a:spLocks noChangeArrowheads="1"/>
            </p:cNvSpPr>
            <p:nvPr/>
          </p:nvSpPr>
          <p:spPr bwMode="auto">
            <a:xfrm>
              <a:off x="125413" y="304801"/>
              <a:ext cx="195263" cy="220663"/>
            </a:xfrm>
            <a:custGeom>
              <a:avLst/>
              <a:gdLst>
                <a:gd name="T0" fmla="*/ 195263 w 70"/>
                <a:gd name="T1" fmla="*/ 195524 h 79"/>
                <a:gd name="T2" fmla="*/ 50210 w 70"/>
                <a:gd name="T3" fmla="*/ 0 h 79"/>
                <a:gd name="T4" fmla="*/ 0 w 70"/>
                <a:gd name="T5" fmla="*/ 50278 h 79"/>
                <a:gd name="T6" fmla="*/ 172947 w 70"/>
                <a:gd name="T7" fmla="*/ 220663 h 79"/>
                <a:gd name="T8" fmla="*/ 195263 w 70"/>
                <a:gd name="T9" fmla="*/ 195524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79"/>
                <a:gd name="T17" fmla="*/ 70 w 70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79">
                  <a:moveTo>
                    <a:pt x="70" y="7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1" y="6"/>
                    <a:pt x="6" y="10"/>
                    <a:pt x="0" y="18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6" y="74"/>
                    <a:pt x="66" y="74"/>
                    <a:pt x="7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218"/>
            <p:cNvSpPr>
              <a:spLocks noChangeArrowheads="1"/>
            </p:cNvSpPr>
            <p:nvPr/>
          </p:nvSpPr>
          <p:spPr bwMode="auto">
            <a:xfrm>
              <a:off x="188913" y="234951"/>
              <a:ext cx="168275" cy="249238"/>
            </a:xfrm>
            <a:custGeom>
              <a:avLst/>
              <a:gdLst>
                <a:gd name="T0" fmla="*/ 168275 w 60"/>
                <a:gd name="T1" fmla="*/ 229635 h 89"/>
                <a:gd name="T2" fmla="*/ 70115 w 60"/>
                <a:gd name="T3" fmla="*/ 0 h 89"/>
                <a:gd name="T4" fmla="*/ 0 w 60"/>
                <a:gd name="T5" fmla="*/ 53208 h 89"/>
                <a:gd name="T6" fmla="*/ 145838 w 60"/>
                <a:gd name="T7" fmla="*/ 249238 h 89"/>
                <a:gd name="T8" fmla="*/ 168275 w 60"/>
                <a:gd name="T9" fmla="*/ 229635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89"/>
                <a:gd name="T17" fmla="*/ 60 w 60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89">
                  <a:moveTo>
                    <a:pt x="60" y="82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3" y="8"/>
                    <a:pt x="10" y="10"/>
                    <a:pt x="0" y="19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8" y="84"/>
                    <a:pt x="55" y="87"/>
                    <a:pt x="6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219"/>
            <p:cNvSpPr>
              <a:spLocks noChangeArrowheads="1"/>
            </p:cNvSpPr>
            <p:nvPr/>
          </p:nvSpPr>
          <p:spPr bwMode="auto">
            <a:xfrm>
              <a:off x="320675" y="1373188"/>
              <a:ext cx="147638" cy="230188"/>
            </a:xfrm>
            <a:custGeom>
              <a:avLst/>
              <a:gdLst>
                <a:gd name="T0" fmla="*/ 130924 w 53"/>
                <a:gd name="T1" fmla="*/ 0 h 82"/>
                <a:gd name="T2" fmla="*/ 0 w 53"/>
                <a:gd name="T3" fmla="*/ 207731 h 82"/>
                <a:gd name="T4" fmla="*/ 38999 w 53"/>
                <a:gd name="T5" fmla="*/ 230188 h 82"/>
                <a:gd name="T6" fmla="*/ 147638 w 53"/>
                <a:gd name="T7" fmla="*/ 11229 h 82"/>
                <a:gd name="T8" fmla="*/ 130924 w 53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82"/>
                <a:gd name="T17" fmla="*/ 53 w 5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82">
                  <a:moveTo>
                    <a:pt x="47" y="0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7" y="78"/>
                    <a:pt x="8" y="79"/>
                    <a:pt x="14" y="82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49" y="2"/>
                    <a:pt x="50" y="3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20"/>
            <p:cNvSpPr>
              <a:spLocks noChangeArrowheads="1"/>
            </p:cNvSpPr>
            <p:nvPr/>
          </p:nvSpPr>
          <p:spPr bwMode="auto">
            <a:xfrm>
              <a:off x="273050" y="1357313"/>
              <a:ext cx="157163" cy="214313"/>
            </a:xfrm>
            <a:custGeom>
              <a:avLst/>
              <a:gdLst>
                <a:gd name="T0" fmla="*/ 143131 w 56"/>
                <a:gd name="T1" fmla="*/ 0 h 77"/>
                <a:gd name="T2" fmla="*/ 0 w 56"/>
                <a:gd name="T3" fmla="*/ 194830 h 77"/>
                <a:gd name="T4" fmla="*/ 30871 w 56"/>
                <a:gd name="T5" fmla="*/ 214313 h 77"/>
                <a:gd name="T6" fmla="*/ 157163 w 56"/>
                <a:gd name="T7" fmla="*/ 8350 h 77"/>
                <a:gd name="T8" fmla="*/ 143131 w 56"/>
                <a:gd name="T9" fmla="*/ 0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77"/>
                <a:gd name="T17" fmla="*/ 56 w 56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77">
                  <a:moveTo>
                    <a:pt x="51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6" y="74"/>
                    <a:pt x="6" y="74"/>
                    <a:pt x="11" y="77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3" y="0"/>
                    <a:pt x="54" y="2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21"/>
            <p:cNvSpPr>
              <a:spLocks noChangeArrowheads="1"/>
            </p:cNvSpPr>
            <p:nvPr/>
          </p:nvSpPr>
          <p:spPr bwMode="auto">
            <a:xfrm>
              <a:off x="387350" y="1395413"/>
              <a:ext cx="131763" cy="246063"/>
            </a:xfrm>
            <a:custGeom>
              <a:avLst/>
              <a:gdLst>
                <a:gd name="T0" fmla="*/ 106532 w 47"/>
                <a:gd name="T1" fmla="*/ 0 h 88"/>
                <a:gd name="T2" fmla="*/ 0 w 47"/>
                <a:gd name="T3" fmla="*/ 220897 h 88"/>
                <a:gd name="T4" fmla="*/ 64480 w 47"/>
                <a:gd name="T5" fmla="*/ 246063 h 88"/>
                <a:gd name="T6" fmla="*/ 131763 w 47"/>
                <a:gd name="T7" fmla="*/ 11185 h 88"/>
                <a:gd name="T8" fmla="*/ 106532 w 47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88"/>
                <a:gd name="T17" fmla="*/ 47 w 47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88">
                  <a:moveTo>
                    <a:pt x="38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12" y="84"/>
                    <a:pt x="11" y="84"/>
                    <a:pt x="23" y="88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0" y="2"/>
                    <a:pt x="45" y="3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22"/>
            <p:cNvSpPr>
              <a:spLocks noChangeArrowheads="1"/>
            </p:cNvSpPr>
            <p:nvPr/>
          </p:nvSpPr>
          <p:spPr bwMode="auto">
            <a:xfrm>
              <a:off x="474663" y="1416051"/>
              <a:ext cx="96838" cy="254000"/>
            </a:xfrm>
            <a:custGeom>
              <a:avLst/>
              <a:gdLst>
                <a:gd name="T0" fmla="*/ 66403 w 35"/>
                <a:gd name="T1" fmla="*/ 0 h 91"/>
                <a:gd name="T2" fmla="*/ 0 w 35"/>
                <a:gd name="T3" fmla="*/ 237253 h 91"/>
                <a:gd name="T4" fmla="*/ 69170 w 35"/>
                <a:gd name="T5" fmla="*/ 254000 h 91"/>
                <a:gd name="T6" fmla="*/ 96838 w 35"/>
                <a:gd name="T7" fmla="*/ 11165 h 91"/>
                <a:gd name="T8" fmla="*/ 66403 w 35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91"/>
                <a:gd name="T17" fmla="*/ 35 w 35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91">
                  <a:moveTo>
                    <a:pt x="24" y="0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10" y="87"/>
                    <a:pt x="15" y="89"/>
                    <a:pt x="25" y="9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29" y="3"/>
                    <a:pt x="29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223"/>
            <p:cNvSpPr>
              <a:spLocks noChangeArrowheads="1"/>
            </p:cNvSpPr>
            <p:nvPr/>
          </p:nvSpPr>
          <p:spPr bwMode="auto">
            <a:xfrm>
              <a:off x="566738" y="1431926"/>
              <a:ext cx="85725" cy="254000"/>
            </a:xfrm>
            <a:custGeom>
              <a:avLst/>
              <a:gdLst>
                <a:gd name="T0" fmla="*/ 27653 w 31"/>
                <a:gd name="T1" fmla="*/ 0 h 91"/>
                <a:gd name="T2" fmla="*/ 0 w 31"/>
                <a:gd name="T3" fmla="*/ 242835 h 91"/>
                <a:gd name="T4" fmla="*/ 85725 w 31"/>
                <a:gd name="T5" fmla="*/ 254000 h 91"/>
                <a:gd name="T6" fmla="*/ 55306 w 31"/>
                <a:gd name="T7" fmla="*/ 5582 h 91"/>
                <a:gd name="T8" fmla="*/ 27653 w 31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91"/>
                <a:gd name="T17" fmla="*/ 31 w 31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91">
                  <a:moveTo>
                    <a:pt x="10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13" y="90"/>
                    <a:pt x="17" y="90"/>
                    <a:pt x="31" y="91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3" y="1"/>
                    <a:pt x="16" y="2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24"/>
            <p:cNvSpPr>
              <a:spLocks noChangeArrowheads="1"/>
            </p:cNvSpPr>
            <p:nvPr/>
          </p:nvSpPr>
          <p:spPr bwMode="auto">
            <a:xfrm>
              <a:off x="276225" y="0"/>
              <a:ext cx="1333500" cy="1692275"/>
            </a:xfrm>
            <a:custGeom>
              <a:avLst/>
              <a:gdLst>
                <a:gd name="T0" fmla="*/ 1219120 w 478"/>
                <a:gd name="T1" fmla="*/ 678586 h 606"/>
                <a:gd name="T2" fmla="*/ 1219120 w 478"/>
                <a:gd name="T3" fmla="*/ 678586 h 606"/>
                <a:gd name="T4" fmla="*/ 1219120 w 478"/>
                <a:gd name="T5" fmla="*/ 678586 h 606"/>
                <a:gd name="T6" fmla="*/ 1219120 w 478"/>
                <a:gd name="T7" fmla="*/ 678586 h 606"/>
                <a:gd name="T8" fmla="*/ 1219120 w 478"/>
                <a:gd name="T9" fmla="*/ 678586 h 606"/>
                <a:gd name="T10" fmla="*/ 237129 w 478"/>
                <a:gd name="T11" fmla="*/ 114494 h 606"/>
                <a:gd name="T12" fmla="*/ 0 w 478"/>
                <a:gd name="T13" fmla="*/ 223403 h 606"/>
                <a:gd name="T14" fmla="*/ 97641 w 478"/>
                <a:gd name="T15" fmla="*/ 452390 h 606"/>
                <a:gd name="T16" fmla="*/ 301293 w 478"/>
                <a:gd name="T17" fmla="*/ 349067 h 606"/>
                <a:gd name="T18" fmla="*/ 981992 w 478"/>
                <a:gd name="T19" fmla="*/ 742814 h 606"/>
                <a:gd name="T20" fmla="*/ 588637 w 478"/>
                <a:gd name="T21" fmla="*/ 1426984 h 606"/>
                <a:gd name="T22" fmla="*/ 365457 w 478"/>
                <a:gd name="T23" fmla="*/ 1440947 h 606"/>
                <a:gd name="T24" fmla="*/ 396144 w 478"/>
                <a:gd name="T25" fmla="*/ 1686690 h 606"/>
                <a:gd name="T26" fmla="*/ 652801 w 478"/>
                <a:gd name="T27" fmla="*/ 1661557 h 606"/>
                <a:gd name="T28" fmla="*/ 1219120 w 478"/>
                <a:gd name="T29" fmla="*/ 678586 h 6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78"/>
                <a:gd name="T46" fmla="*/ 0 h 606"/>
                <a:gd name="T47" fmla="*/ 478 w 478"/>
                <a:gd name="T48" fmla="*/ 606 h 60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78" h="606">
                  <a:moveTo>
                    <a:pt x="437" y="243"/>
                  </a:moveTo>
                  <a:cubicBezTo>
                    <a:pt x="437" y="243"/>
                    <a:pt x="437" y="243"/>
                    <a:pt x="437" y="243"/>
                  </a:cubicBezTo>
                  <a:cubicBezTo>
                    <a:pt x="437" y="243"/>
                    <a:pt x="437" y="243"/>
                    <a:pt x="437" y="243"/>
                  </a:cubicBezTo>
                  <a:cubicBezTo>
                    <a:pt x="437" y="243"/>
                    <a:pt x="437" y="243"/>
                    <a:pt x="437" y="243"/>
                  </a:cubicBezTo>
                  <a:cubicBezTo>
                    <a:pt x="437" y="243"/>
                    <a:pt x="437" y="243"/>
                    <a:pt x="437" y="243"/>
                  </a:cubicBezTo>
                  <a:cubicBezTo>
                    <a:pt x="395" y="91"/>
                    <a:pt x="237" y="0"/>
                    <a:pt x="85" y="41"/>
                  </a:cubicBezTo>
                  <a:cubicBezTo>
                    <a:pt x="53" y="49"/>
                    <a:pt x="25" y="63"/>
                    <a:pt x="0" y="80"/>
                  </a:cubicBezTo>
                  <a:cubicBezTo>
                    <a:pt x="35" y="162"/>
                    <a:pt x="35" y="162"/>
                    <a:pt x="35" y="162"/>
                  </a:cubicBezTo>
                  <a:cubicBezTo>
                    <a:pt x="56" y="145"/>
                    <a:pt x="80" y="132"/>
                    <a:pt x="108" y="125"/>
                  </a:cubicBezTo>
                  <a:cubicBezTo>
                    <a:pt x="213" y="96"/>
                    <a:pt x="324" y="160"/>
                    <a:pt x="352" y="266"/>
                  </a:cubicBezTo>
                  <a:cubicBezTo>
                    <a:pt x="381" y="372"/>
                    <a:pt x="318" y="482"/>
                    <a:pt x="211" y="511"/>
                  </a:cubicBezTo>
                  <a:cubicBezTo>
                    <a:pt x="185" y="518"/>
                    <a:pt x="157" y="520"/>
                    <a:pt x="131" y="516"/>
                  </a:cubicBezTo>
                  <a:cubicBezTo>
                    <a:pt x="142" y="604"/>
                    <a:pt x="142" y="604"/>
                    <a:pt x="142" y="604"/>
                  </a:cubicBezTo>
                  <a:cubicBezTo>
                    <a:pt x="172" y="606"/>
                    <a:pt x="203" y="603"/>
                    <a:pt x="234" y="595"/>
                  </a:cubicBezTo>
                  <a:cubicBezTo>
                    <a:pt x="387" y="553"/>
                    <a:pt x="478" y="396"/>
                    <a:pt x="437" y="2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7"/>
          <p:cNvGrpSpPr/>
          <p:nvPr/>
        </p:nvGrpSpPr>
        <p:grpSpPr bwMode="auto">
          <a:xfrm>
            <a:off x="5945299" y="1466201"/>
            <a:ext cx="2164950" cy="1932965"/>
            <a:chOff x="0" y="0"/>
            <a:chExt cx="1624013" cy="1449388"/>
          </a:xfrm>
          <a:solidFill>
            <a:schemeClr val="accent3"/>
          </a:solidFill>
        </p:grpSpPr>
        <p:sp>
          <p:nvSpPr>
            <p:cNvPr id="29" name="Freeform 228"/>
            <p:cNvSpPr>
              <a:spLocks noChangeArrowheads="1"/>
            </p:cNvSpPr>
            <p:nvPr/>
          </p:nvSpPr>
          <p:spPr bwMode="auto">
            <a:xfrm>
              <a:off x="1236663" y="84138"/>
              <a:ext cx="200025" cy="190500"/>
            </a:xfrm>
            <a:custGeom>
              <a:avLst/>
              <a:gdLst>
                <a:gd name="T0" fmla="*/ 13891 w 72"/>
                <a:gd name="T1" fmla="*/ 190500 h 68"/>
                <a:gd name="T2" fmla="*/ 200025 w 72"/>
                <a:gd name="T3" fmla="*/ 36419 h 68"/>
                <a:gd name="T4" fmla="*/ 172244 w 72"/>
                <a:gd name="T5" fmla="*/ 0 h 68"/>
                <a:gd name="T6" fmla="*/ 0 w 72"/>
                <a:gd name="T7" fmla="*/ 173691 h 68"/>
                <a:gd name="T8" fmla="*/ 13891 w 72"/>
                <a:gd name="T9" fmla="*/ 19050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68"/>
                <a:gd name="T17" fmla="*/ 72 w 72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68">
                  <a:moveTo>
                    <a:pt x="5" y="68"/>
                  </a:moveTo>
                  <a:cubicBezTo>
                    <a:pt x="72" y="13"/>
                    <a:pt x="72" y="13"/>
                    <a:pt x="72" y="13"/>
                  </a:cubicBezTo>
                  <a:cubicBezTo>
                    <a:pt x="68" y="7"/>
                    <a:pt x="67" y="7"/>
                    <a:pt x="62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3" y="66"/>
                    <a:pt x="2" y="65"/>
                    <a:pt x="5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229"/>
            <p:cNvSpPr>
              <a:spLocks noChangeArrowheads="1"/>
            </p:cNvSpPr>
            <p:nvPr/>
          </p:nvSpPr>
          <p:spPr bwMode="auto">
            <a:xfrm>
              <a:off x="1208088" y="47625"/>
              <a:ext cx="187325" cy="193675"/>
            </a:xfrm>
            <a:custGeom>
              <a:avLst/>
              <a:gdLst>
                <a:gd name="T0" fmla="*/ 11184 w 67"/>
                <a:gd name="T1" fmla="*/ 193675 h 69"/>
                <a:gd name="T2" fmla="*/ 187325 w 67"/>
                <a:gd name="T3" fmla="*/ 25262 h 69"/>
                <a:gd name="T4" fmla="*/ 159366 w 67"/>
                <a:gd name="T5" fmla="*/ 0 h 69"/>
                <a:gd name="T6" fmla="*/ 0 w 67"/>
                <a:gd name="T7" fmla="*/ 182447 h 69"/>
                <a:gd name="T8" fmla="*/ 11184 w 67"/>
                <a:gd name="T9" fmla="*/ 193675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69"/>
                <a:gd name="T17" fmla="*/ 67 w 67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69">
                  <a:moveTo>
                    <a:pt x="4" y="69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2" y="5"/>
                    <a:pt x="62" y="4"/>
                    <a:pt x="57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7"/>
                    <a:pt x="1" y="66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230"/>
            <p:cNvSpPr>
              <a:spLocks noChangeArrowheads="1"/>
            </p:cNvSpPr>
            <p:nvPr/>
          </p:nvSpPr>
          <p:spPr bwMode="auto">
            <a:xfrm>
              <a:off x="1266825" y="146050"/>
              <a:ext cx="228600" cy="173038"/>
            </a:xfrm>
            <a:custGeom>
              <a:avLst/>
              <a:gdLst>
                <a:gd name="T0" fmla="*/ 16727 w 82"/>
                <a:gd name="T1" fmla="*/ 173038 h 62"/>
                <a:gd name="T2" fmla="*/ 228600 w 82"/>
                <a:gd name="T3" fmla="*/ 53028 h 62"/>
                <a:gd name="T4" fmla="*/ 189571 w 82"/>
                <a:gd name="T5" fmla="*/ 0 h 62"/>
                <a:gd name="T6" fmla="*/ 0 w 82"/>
                <a:gd name="T7" fmla="*/ 150711 h 62"/>
                <a:gd name="T8" fmla="*/ 16727 w 82"/>
                <a:gd name="T9" fmla="*/ 173038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62"/>
                <a:gd name="T17" fmla="*/ 82 w 8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62">
                  <a:moveTo>
                    <a:pt x="6" y="62"/>
                  </a:moveTo>
                  <a:cubicBezTo>
                    <a:pt x="82" y="19"/>
                    <a:pt x="82" y="19"/>
                    <a:pt x="82" y="19"/>
                  </a:cubicBezTo>
                  <a:cubicBezTo>
                    <a:pt x="75" y="9"/>
                    <a:pt x="75" y="9"/>
                    <a:pt x="68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4" y="59"/>
                    <a:pt x="2" y="56"/>
                    <a:pt x="6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231"/>
            <p:cNvSpPr>
              <a:spLocks noChangeArrowheads="1"/>
            </p:cNvSpPr>
            <p:nvPr/>
          </p:nvSpPr>
          <p:spPr bwMode="auto">
            <a:xfrm>
              <a:off x="1295400" y="220663"/>
              <a:ext cx="247650" cy="146050"/>
            </a:xfrm>
            <a:custGeom>
              <a:avLst/>
              <a:gdLst>
                <a:gd name="T0" fmla="*/ 16696 w 89"/>
                <a:gd name="T1" fmla="*/ 146050 h 52"/>
                <a:gd name="T2" fmla="*/ 247650 w 89"/>
                <a:gd name="T3" fmla="*/ 67408 h 52"/>
                <a:gd name="T4" fmla="*/ 214259 w 89"/>
                <a:gd name="T5" fmla="*/ 0 h 52"/>
                <a:gd name="T6" fmla="*/ 0 w 89"/>
                <a:gd name="T7" fmla="*/ 115155 h 52"/>
                <a:gd name="T8" fmla="*/ 16696 w 89"/>
                <a:gd name="T9" fmla="*/ 14605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52"/>
                <a:gd name="T17" fmla="*/ 89 w 8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52">
                  <a:moveTo>
                    <a:pt x="6" y="52"/>
                  </a:moveTo>
                  <a:cubicBezTo>
                    <a:pt x="89" y="24"/>
                    <a:pt x="89" y="24"/>
                    <a:pt x="89" y="24"/>
                  </a:cubicBezTo>
                  <a:cubicBezTo>
                    <a:pt x="85" y="14"/>
                    <a:pt x="82" y="9"/>
                    <a:pt x="77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6"/>
                    <a:pt x="3" y="46"/>
                    <a:pt x="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232"/>
            <p:cNvSpPr>
              <a:spLocks noChangeArrowheads="1"/>
            </p:cNvSpPr>
            <p:nvPr/>
          </p:nvSpPr>
          <p:spPr bwMode="auto">
            <a:xfrm>
              <a:off x="1322388" y="304800"/>
              <a:ext cx="260350" cy="106363"/>
            </a:xfrm>
            <a:custGeom>
              <a:avLst/>
              <a:gdLst>
                <a:gd name="T0" fmla="*/ 11198 w 93"/>
                <a:gd name="T1" fmla="*/ 106363 h 38"/>
                <a:gd name="T2" fmla="*/ 260350 w 93"/>
                <a:gd name="T3" fmla="*/ 81172 h 38"/>
                <a:gd name="T4" fmla="*/ 229556 w 93"/>
                <a:gd name="T5" fmla="*/ 0 h 38"/>
                <a:gd name="T6" fmla="*/ 0 w 93"/>
                <a:gd name="T7" fmla="*/ 81172 h 38"/>
                <a:gd name="T8" fmla="*/ 11198 w 93"/>
                <a:gd name="T9" fmla="*/ 106363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38"/>
                <a:gd name="T17" fmla="*/ 93 w 9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38">
                  <a:moveTo>
                    <a:pt x="4" y="38"/>
                  </a:moveTo>
                  <a:cubicBezTo>
                    <a:pt x="93" y="29"/>
                    <a:pt x="93" y="29"/>
                    <a:pt x="93" y="29"/>
                  </a:cubicBezTo>
                  <a:cubicBezTo>
                    <a:pt x="89" y="16"/>
                    <a:pt x="88" y="13"/>
                    <a:pt x="82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" y="35"/>
                    <a:pt x="2" y="32"/>
                    <a:pt x="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233"/>
            <p:cNvSpPr>
              <a:spLocks noChangeArrowheads="1"/>
            </p:cNvSpPr>
            <p:nvPr/>
          </p:nvSpPr>
          <p:spPr bwMode="auto">
            <a:xfrm>
              <a:off x="247650" y="39688"/>
              <a:ext cx="190500" cy="198438"/>
            </a:xfrm>
            <a:custGeom>
              <a:avLst/>
              <a:gdLst>
                <a:gd name="T0" fmla="*/ 190500 w 68"/>
                <a:gd name="T1" fmla="*/ 184463 h 71"/>
                <a:gd name="T2" fmla="*/ 30816 w 68"/>
                <a:gd name="T3" fmla="*/ 0 h 71"/>
                <a:gd name="T4" fmla="*/ 0 w 68"/>
                <a:gd name="T5" fmla="*/ 30744 h 71"/>
                <a:gd name="T6" fmla="*/ 176493 w 68"/>
                <a:gd name="T7" fmla="*/ 198438 h 71"/>
                <a:gd name="T8" fmla="*/ 190500 w 68"/>
                <a:gd name="T9" fmla="*/ 18446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71"/>
                <a:gd name="T17" fmla="*/ 68 w 6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71">
                  <a:moveTo>
                    <a:pt x="68" y="66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6" y="4"/>
                    <a:pt x="5" y="5"/>
                    <a:pt x="0" y="11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6" y="68"/>
                    <a:pt x="64" y="69"/>
                    <a:pt x="6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234"/>
            <p:cNvSpPr>
              <a:spLocks noChangeArrowheads="1"/>
            </p:cNvSpPr>
            <p:nvPr/>
          </p:nvSpPr>
          <p:spPr bwMode="auto">
            <a:xfrm>
              <a:off x="293688" y="0"/>
              <a:ext cx="171450" cy="204788"/>
            </a:xfrm>
            <a:custGeom>
              <a:avLst/>
              <a:gdLst>
                <a:gd name="T0" fmla="*/ 171450 w 62"/>
                <a:gd name="T1" fmla="*/ 196372 h 73"/>
                <a:gd name="T2" fmla="*/ 27653 w 62"/>
                <a:gd name="T3" fmla="*/ 0 h 73"/>
                <a:gd name="T4" fmla="*/ 0 w 62"/>
                <a:gd name="T5" fmla="*/ 25248 h 73"/>
                <a:gd name="T6" fmla="*/ 160389 w 62"/>
                <a:gd name="T7" fmla="*/ 204788 h 73"/>
                <a:gd name="T8" fmla="*/ 171450 w 62"/>
                <a:gd name="T9" fmla="*/ 196372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73"/>
                <a:gd name="T17" fmla="*/ 62 w 6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73">
                  <a:moveTo>
                    <a:pt x="62" y="7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4"/>
                    <a:pt x="5" y="5"/>
                    <a:pt x="0" y="9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61" y="71"/>
                    <a:pt x="60" y="72"/>
                    <a:pt x="62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35"/>
            <p:cNvSpPr>
              <a:spLocks noChangeArrowheads="1"/>
            </p:cNvSpPr>
            <p:nvPr/>
          </p:nvSpPr>
          <p:spPr bwMode="auto">
            <a:xfrm>
              <a:off x="184150" y="90488"/>
              <a:ext cx="217488" cy="188913"/>
            </a:xfrm>
            <a:custGeom>
              <a:avLst/>
              <a:gdLst>
                <a:gd name="T0" fmla="*/ 217488 w 78"/>
                <a:gd name="T1" fmla="*/ 166688 h 68"/>
                <a:gd name="T2" fmla="*/ 41825 w 78"/>
                <a:gd name="T3" fmla="*/ 0 h 68"/>
                <a:gd name="T4" fmla="*/ 0 w 78"/>
                <a:gd name="T5" fmla="*/ 52785 h 68"/>
                <a:gd name="T6" fmla="*/ 203546 w 78"/>
                <a:gd name="T7" fmla="*/ 188913 h 68"/>
                <a:gd name="T8" fmla="*/ 217488 w 78"/>
                <a:gd name="T9" fmla="*/ 166688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68"/>
                <a:gd name="T17" fmla="*/ 78 w 78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68">
                  <a:moveTo>
                    <a:pt x="78" y="6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10"/>
                    <a:pt x="7" y="9"/>
                    <a:pt x="0" y="19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62"/>
                    <a:pt x="74" y="66"/>
                    <a:pt x="7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236"/>
            <p:cNvSpPr>
              <a:spLocks noChangeArrowheads="1"/>
            </p:cNvSpPr>
            <p:nvPr/>
          </p:nvSpPr>
          <p:spPr bwMode="auto">
            <a:xfrm>
              <a:off x="128588" y="161925"/>
              <a:ext cx="242888" cy="161925"/>
            </a:xfrm>
            <a:custGeom>
              <a:avLst/>
              <a:gdLst>
                <a:gd name="T0" fmla="*/ 242888 w 87"/>
                <a:gd name="T1" fmla="*/ 134007 h 58"/>
                <a:gd name="T2" fmla="*/ 36294 w 87"/>
                <a:gd name="T3" fmla="*/ 0 h 58"/>
                <a:gd name="T4" fmla="*/ 0 w 87"/>
                <a:gd name="T5" fmla="*/ 61420 h 58"/>
                <a:gd name="T6" fmla="*/ 223345 w 87"/>
                <a:gd name="T7" fmla="*/ 161925 h 58"/>
                <a:gd name="T8" fmla="*/ 242888 w 87"/>
                <a:gd name="T9" fmla="*/ 13400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58"/>
                <a:gd name="T17" fmla="*/ 87 w 87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58">
                  <a:moveTo>
                    <a:pt x="87" y="48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8" y="8"/>
                    <a:pt x="5" y="13"/>
                    <a:pt x="0" y="22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83" y="53"/>
                    <a:pt x="84" y="53"/>
                    <a:pt x="8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237"/>
            <p:cNvSpPr>
              <a:spLocks noChangeArrowheads="1"/>
            </p:cNvSpPr>
            <p:nvPr/>
          </p:nvSpPr>
          <p:spPr bwMode="auto">
            <a:xfrm>
              <a:off x="77788" y="242888"/>
              <a:ext cx="261938" cy="123825"/>
            </a:xfrm>
            <a:custGeom>
              <a:avLst/>
              <a:gdLst>
                <a:gd name="T0" fmla="*/ 261938 w 94"/>
                <a:gd name="T1" fmla="*/ 98497 h 44"/>
                <a:gd name="T2" fmla="*/ 39012 w 94"/>
                <a:gd name="T3" fmla="*/ 0 h 44"/>
                <a:gd name="T4" fmla="*/ 0 w 94"/>
                <a:gd name="T5" fmla="*/ 78798 h 44"/>
                <a:gd name="T6" fmla="*/ 248005 w 94"/>
                <a:gd name="T7" fmla="*/ 123825 h 44"/>
                <a:gd name="T8" fmla="*/ 261938 w 94"/>
                <a:gd name="T9" fmla="*/ 9849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44"/>
                <a:gd name="T17" fmla="*/ 94 w 9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44">
                  <a:moveTo>
                    <a:pt x="94" y="35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11"/>
                    <a:pt x="5" y="16"/>
                    <a:pt x="0" y="28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38"/>
                    <a:pt x="90" y="42"/>
                    <a:pt x="9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238"/>
            <p:cNvSpPr>
              <a:spLocks noChangeArrowheads="1"/>
            </p:cNvSpPr>
            <p:nvPr/>
          </p:nvSpPr>
          <p:spPr bwMode="auto">
            <a:xfrm>
              <a:off x="0" y="341313"/>
              <a:ext cx="1624013" cy="1108075"/>
            </a:xfrm>
            <a:custGeom>
              <a:avLst/>
              <a:gdLst>
                <a:gd name="T0" fmla="*/ 784102 w 582"/>
                <a:gd name="T1" fmla="*/ 1088537 h 397"/>
                <a:gd name="T2" fmla="*/ 784102 w 582"/>
                <a:gd name="T3" fmla="*/ 1088537 h 397"/>
                <a:gd name="T4" fmla="*/ 784102 w 582"/>
                <a:gd name="T5" fmla="*/ 1088537 h 397"/>
                <a:gd name="T6" fmla="*/ 784102 w 582"/>
                <a:gd name="T7" fmla="*/ 1088537 h 397"/>
                <a:gd name="T8" fmla="*/ 784102 w 582"/>
                <a:gd name="T9" fmla="*/ 1088537 h 397"/>
                <a:gd name="T10" fmla="*/ 1618432 w 582"/>
                <a:gd name="T11" fmla="*/ 323770 h 397"/>
                <a:gd name="T12" fmla="*/ 1587738 w 582"/>
                <a:gd name="T13" fmla="*/ 66987 h 397"/>
                <a:gd name="T14" fmla="*/ 1342183 w 582"/>
                <a:gd name="T15" fmla="*/ 89316 h 397"/>
                <a:gd name="T16" fmla="*/ 1378458 w 582"/>
                <a:gd name="T17" fmla="*/ 312606 h 397"/>
                <a:gd name="T18" fmla="*/ 795264 w 582"/>
                <a:gd name="T19" fmla="*/ 845710 h 397"/>
                <a:gd name="T20" fmla="*/ 262298 w 582"/>
                <a:gd name="T21" fmla="*/ 262365 h 397"/>
                <a:gd name="T22" fmla="*/ 318106 w 582"/>
                <a:gd name="T23" fmla="*/ 44658 h 397"/>
                <a:gd name="T24" fmla="*/ 72550 w 582"/>
                <a:gd name="T25" fmla="*/ 0 h 397"/>
                <a:gd name="T26" fmla="*/ 19533 w 582"/>
                <a:gd name="T27" fmla="*/ 253992 h 397"/>
                <a:gd name="T28" fmla="*/ 784102 w 582"/>
                <a:gd name="T29" fmla="*/ 1088537 h 3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82"/>
                <a:gd name="T46" fmla="*/ 0 h 397"/>
                <a:gd name="T47" fmla="*/ 582 w 582"/>
                <a:gd name="T48" fmla="*/ 397 h 39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82" h="397">
                  <a:moveTo>
                    <a:pt x="281" y="390"/>
                  </a:moveTo>
                  <a:cubicBezTo>
                    <a:pt x="281" y="390"/>
                    <a:pt x="281" y="390"/>
                    <a:pt x="281" y="390"/>
                  </a:cubicBezTo>
                  <a:cubicBezTo>
                    <a:pt x="281" y="390"/>
                    <a:pt x="281" y="390"/>
                    <a:pt x="281" y="390"/>
                  </a:cubicBezTo>
                  <a:cubicBezTo>
                    <a:pt x="281" y="390"/>
                    <a:pt x="281" y="390"/>
                    <a:pt x="281" y="390"/>
                  </a:cubicBezTo>
                  <a:cubicBezTo>
                    <a:pt x="281" y="390"/>
                    <a:pt x="281" y="390"/>
                    <a:pt x="281" y="390"/>
                  </a:cubicBezTo>
                  <a:cubicBezTo>
                    <a:pt x="439" y="397"/>
                    <a:pt x="573" y="274"/>
                    <a:pt x="580" y="116"/>
                  </a:cubicBezTo>
                  <a:cubicBezTo>
                    <a:pt x="582" y="84"/>
                    <a:pt x="578" y="53"/>
                    <a:pt x="569" y="24"/>
                  </a:cubicBezTo>
                  <a:cubicBezTo>
                    <a:pt x="481" y="32"/>
                    <a:pt x="481" y="32"/>
                    <a:pt x="481" y="32"/>
                  </a:cubicBezTo>
                  <a:cubicBezTo>
                    <a:pt x="490" y="57"/>
                    <a:pt x="495" y="84"/>
                    <a:pt x="494" y="112"/>
                  </a:cubicBezTo>
                  <a:cubicBezTo>
                    <a:pt x="489" y="222"/>
                    <a:pt x="395" y="308"/>
                    <a:pt x="285" y="303"/>
                  </a:cubicBezTo>
                  <a:cubicBezTo>
                    <a:pt x="175" y="298"/>
                    <a:pt x="89" y="205"/>
                    <a:pt x="94" y="94"/>
                  </a:cubicBezTo>
                  <a:cubicBezTo>
                    <a:pt x="95" y="66"/>
                    <a:pt x="102" y="40"/>
                    <a:pt x="114" y="1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5" y="28"/>
                    <a:pt x="8" y="58"/>
                    <a:pt x="7" y="91"/>
                  </a:cubicBezTo>
                  <a:cubicBezTo>
                    <a:pt x="0" y="249"/>
                    <a:pt x="123" y="382"/>
                    <a:pt x="281" y="3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TextBox 682"/>
          <p:cNvSpPr>
            <a:spLocks noChangeArrowheads="1"/>
          </p:cNvSpPr>
          <p:nvPr/>
        </p:nvSpPr>
        <p:spPr bwMode="auto">
          <a:xfrm>
            <a:off x="2037973" y="2117725"/>
            <a:ext cx="727245" cy="61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08" tIns="60953" rIns="121908" bIns="6095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682"/>
          <p:cNvSpPr>
            <a:spLocks noChangeArrowheads="1"/>
          </p:cNvSpPr>
          <p:nvPr/>
        </p:nvSpPr>
        <p:spPr bwMode="auto">
          <a:xfrm>
            <a:off x="4306243" y="2117725"/>
            <a:ext cx="727245" cy="61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08" tIns="60953" rIns="121908" bIns="6095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682"/>
          <p:cNvSpPr>
            <a:spLocks noChangeArrowheads="1"/>
          </p:cNvSpPr>
          <p:nvPr/>
        </p:nvSpPr>
        <p:spPr bwMode="auto">
          <a:xfrm>
            <a:off x="6723307" y="2066016"/>
            <a:ext cx="727245" cy="61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08" tIns="60953" rIns="121908" bIns="6095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291"/>
          <p:cNvSpPr>
            <a:spLocks noChangeArrowheads="1"/>
          </p:cNvSpPr>
          <p:nvPr/>
        </p:nvSpPr>
        <p:spPr bwMode="auto">
          <a:xfrm>
            <a:off x="1736212" y="3543300"/>
            <a:ext cx="125857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08" tIns="60953" rIns="121908" bIns="6095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数据爬取</a:t>
            </a:r>
            <a:endParaRPr lang="zh-CN" altLang="en-US" sz="2000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292"/>
          <p:cNvSpPr>
            <a:spLocks noChangeArrowheads="1"/>
          </p:cNvSpPr>
          <p:nvPr/>
        </p:nvSpPr>
        <p:spPr bwMode="auto">
          <a:xfrm>
            <a:off x="4035572" y="3543300"/>
            <a:ext cx="151257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08" tIns="60953" rIns="121908" bIns="6095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构建数据库</a:t>
            </a:r>
            <a:endParaRPr lang="zh-CN" altLang="en-US" sz="2000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293"/>
          <p:cNvSpPr>
            <a:spLocks noChangeArrowheads="1"/>
          </p:cNvSpPr>
          <p:nvPr/>
        </p:nvSpPr>
        <p:spPr bwMode="auto">
          <a:xfrm>
            <a:off x="6242871" y="3543300"/>
            <a:ext cx="151257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08" tIns="60953" rIns="121908" bIns="6095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</a:t>
            </a:r>
            <a:r>
              <a:rPr lang="zh-CN" altLang="en-US" sz="20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可视化</a:t>
            </a:r>
            <a:endParaRPr lang="zh-CN" altLang="en-US" sz="2000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1007745" y="3924300"/>
            <a:ext cx="2694305" cy="1228090"/>
          </a:xfrm>
          <a:prstGeom prst="rect">
            <a:avLst/>
          </a:prstGeom>
          <a:noFill/>
          <a:ln>
            <a:noFill/>
          </a:ln>
        </p:spPr>
        <p:txBody>
          <a:bodyPr wrap="square" lIns="121849" tIns="60923" rIns="121849" bIns="60923">
            <a:spAutoFit/>
          </a:bodyPr>
          <a:lstStyle/>
          <a:p>
            <a:pPr algn="l">
              <a:defRPr/>
            </a:pPr>
            <a:r>
              <a:rPr lang="zh-CN" altLang="en-US" sz="12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zh-CN" altLang="en-US" sz="12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  <a:r>
              <a:rPr lang="zh-CN" altLang="en-US" sz="12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框架设计爬虫，</a:t>
            </a:r>
            <a:r>
              <a:rPr lang="en-US" altLang="zh-CN" sz="12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exoress</a:t>
            </a:r>
            <a:r>
              <a:rPr lang="zh-CN" altLang="en-US" sz="12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框架，方便本地服务器的搭建，便于资源的请求。使用</a:t>
            </a:r>
            <a:r>
              <a:rPr lang="en-US" altLang="zh-CN" sz="12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cheerio</a:t>
            </a:r>
            <a:r>
              <a:rPr lang="zh-CN" altLang="en-US" sz="12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模块，能够精准、便捷的选中</a:t>
            </a:r>
            <a:r>
              <a:rPr lang="en-US" altLang="zh-CN" sz="12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2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节点，方便数据定位。</a:t>
            </a:r>
            <a:endParaRPr lang="zh-CN" altLang="en-US" sz="1200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defRPr/>
            </a:pPr>
            <a:r>
              <a:rPr lang="en-US" altLang="zh-CN" sz="12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superAgent</a:t>
            </a:r>
            <a:r>
              <a:rPr lang="zh-CN" altLang="en-US" sz="12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代理发送数据请求。</a:t>
            </a:r>
            <a:endParaRPr lang="zh-CN" altLang="en-US" sz="1200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1"/>
          <p:cNvSpPr>
            <a:spLocks noChangeArrowheads="1"/>
          </p:cNvSpPr>
          <p:nvPr/>
        </p:nvSpPr>
        <p:spPr bwMode="auto">
          <a:xfrm>
            <a:off x="3657650" y="3924301"/>
            <a:ext cx="2174756" cy="859155"/>
          </a:xfrm>
          <a:prstGeom prst="rect">
            <a:avLst/>
          </a:prstGeom>
          <a:noFill/>
          <a:ln>
            <a:noFill/>
          </a:ln>
        </p:spPr>
        <p:txBody>
          <a:bodyPr lIns="121849" tIns="60923" rIns="121849" bIns="60923">
            <a:spAutoFit/>
          </a:bodyPr>
          <a:lstStyle/>
          <a:p>
            <a:pPr algn="l">
              <a:defRPr/>
            </a:pPr>
            <a:r>
              <a:rPr lang="zh-CN" altLang="en-US" sz="12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2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12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分布式数据库，面向文档方式存储，存取文件方便快速，查询效率高，告别等待。</a:t>
            </a:r>
            <a:endParaRPr lang="zh-CN" altLang="en-US" sz="1200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1"/>
          <p:cNvSpPr>
            <a:spLocks noChangeArrowheads="1"/>
          </p:cNvSpPr>
          <p:nvPr/>
        </p:nvSpPr>
        <p:spPr bwMode="auto">
          <a:xfrm>
            <a:off x="5945113" y="3943350"/>
            <a:ext cx="2176343" cy="859155"/>
          </a:xfrm>
          <a:prstGeom prst="rect">
            <a:avLst/>
          </a:prstGeom>
          <a:noFill/>
          <a:ln>
            <a:noFill/>
          </a:ln>
        </p:spPr>
        <p:txBody>
          <a:bodyPr lIns="121849" tIns="60923" rIns="121849" bIns="60923">
            <a:spAutoFit/>
          </a:bodyPr>
          <a:lstStyle/>
          <a:p>
            <a:pPr algn="l">
              <a:defRPr/>
            </a:pPr>
            <a:r>
              <a:rPr lang="zh-CN" altLang="en-US" sz="12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数据实时更行，同步渲染，逻辑清晰，告别枯燥的数据，让大家都能清晰的看到数据背后的关键</a:t>
            </a:r>
            <a:endParaRPr lang="zh-CN" altLang="en-US" sz="1200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>
          <a:xfrm rot="2700000">
            <a:off x="1921049" y="1806367"/>
            <a:ext cx="1576182" cy="1656087"/>
            <a:chOff x="0" y="986971"/>
            <a:chExt cx="4615543" cy="4847774"/>
          </a:xfrm>
        </p:grpSpPr>
        <p:sp>
          <p:nvSpPr>
            <p:cNvPr id="14" name="矩形 13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4176540" y="2067694"/>
            <a:ext cx="291574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产品展示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7744" y="2139702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04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 descr="IGP5@WS_(VT9MS{3EZ5`ZA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975995"/>
            <a:ext cx="7903210" cy="383222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~7N5$~0}DKB2DR`N93@C3Q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855" y="905510"/>
            <a:ext cx="7908925" cy="396176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UE@NII`ATMX8P18PMGJRH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920750"/>
            <a:ext cx="7772400" cy="384238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797349" y="249974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非常感谢您的观看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8024" y="1268055"/>
            <a:ext cx="27025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</a:rPr>
              <a:t>2019</a:t>
            </a:r>
            <a:endParaRPr lang="zh-CN" altLang="en-US" sz="7200" spc="-300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</a:endParaRPr>
          </a:p>
        </p:txBody>
      </p:sp>
      <p:grpSp>
        <p:nvGrpSpPr>
          <p:cNvPr id="2" name="组合 28"/>
          <p:cNvGrpSpPr/>
          <p:nvPr/>
        </p:nvGrpSpPr>
        <p:grpSpPr>
          <a:xfrm rot="2700000">
            <a:off x="421369" y="1469129"/>
            <a:ext cx="2034751" cy="2137903"/>
            <a:chOff x="0" y="986971"/>
            <a:chExt cx="4615543" cy="4847774"/>
          </a:xfrm>
        </p:grpSpPr>
        <p:sp>
          <p:nvSpPr>
            <p:cNvPr id="14" name="矩形 13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2700000">
            <a:off x="1115083" y="973615"/>
            <a:ext cx="2848775" cy="2993194"/>
            <a:chOff x="0" y="986971"/>
            <a:chExt cx="4615543" cy="4847774"/>
          </a:xfrm>
        </p:grpSpPr>
        <p:sp>
          <p:nvSpPr>
            <p:cNvPr id="17" name="矩形 16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5"/>
          <p:cNvGrpSpPr/>
          <p:nvPr/>
        </p:nvGrpSpPr>
        <p:grpSpPr>
          <a:xfrm rot="2700000">
            <a:off x="3188453" y="992417"/>
            <a:ext cx="1056963" cy="1110545"/>
            <a:chOff x="0" y="986971"/>
            <a:chExt cx="4615543" cy="4847774"/>
          </a:xfrm>
        </p:grpSpPr>
        <p:sp>
          <p:nvSpPr>
            <p:cNvPr id="23" name="矩形 22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2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chemeClr val="accent2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38"/>
          <p:cNvGrpSpPr/>
          <p:nvPr/>
        </p:nvGrpSpPr>
        <p:grpSpPr>
          <a:xfrm rot="2700000">
            <a:off x="3249442" y="3981323"/>
            <a:ext cx="533944" cy="561010"/>
            <a:chOff x="0" y="986971"/>
            <a:chExt cx="4615543" cy="4847774"/>
          </a:xfrm>
        </p:grpSpPr>
        <p:sp>
          <p:nvSpPr>
            <p:cNvPr id="28" name="矩形 27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99"/>
                            </p:stCondLst>
                            <p:childTnLst>
                              <p:par>
                                <p:cTn id="3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/>
          <p:nvPr/>
        </p:nvSpPr>
        <p:spPr>
          <a:xfrm>
            <a:off x="620484" y="3353425"/>
            <a:ext cx="1765841" cy="353613"/>
          </a:xfrm>
          <a:prstGeom prst="rect">
            <a:avLst/>
          </a:prstGeom>
        </p:spPr>
        <p:txBody>
          <a:bodyPr lIns="65023" tIns="32511" rIns="65023" bIns="3251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gency FB" pitchFamily="34" charset="0"/>
              </a:rPr>
              <a:t>PART 01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5" name="Text Placeholder 11"/>
          <p:cNvSpPr txBox="1"/>
          <p:nvPr/>
        </p:nvSpPr>
        <p:spPr>
          <a:xfrm>
            <a:off x="620485" y="3718464"/>
            <a:ext cx="1765840" cy="235575"/>
          </a:xfrm>
          <a:prstGeom prst="rect">
            <a:avLst/>
          </a:prstGeom>
        </p:spPr>
        <p:txBody>
          <a:bodyPr lIns="65023" tIns="32511" rIns="65023" bIns="3251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9"/>
          <p:cNvSpPr txBox="1"/>
          <p:nvPr/>
        </p:nvSpPr>
        <p:spPr>
          <a:xfrm>
            <a:off x="481512" y="373863"/>
            <a:ext cx="1570208" cy="522988"/>
          </a:xfrm>
          <a:prstGeom prst="rect">
            <a:avLst/>
          </a:prstGeom>
        </p:spPr>
        <p:txBody>
          <a:bodyPr lIns="65023" tIns="32511" rIns="65023" bIns="3251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AU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Subtitle 10"/>
          <p:cNvSpPr txBox="1"/>
          <p:nvPr/>
        </p:nvSpPr>
        <p:spPr>
          <a:xfrm>
            <a:off x="539552" y="995013"/>
            <a:ext cx="1488344" cy="280593"/>
          </a:xfrm>
          <a:prstGeom prst="rect">
            <a:avLst/>
          </a:prstGeom>
        </p:spPr>
        <p:txBody>
          <a:bodyPr lIns="65023" tIns="32511" rIns="65023" bIns="3251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solidFill>
                  <a:srgbClr val="006AB6"/>
                </a:solidFill>
                <a:latin typeface="Agency FB" pitchFamily="34" charset="0"/>
                <a:ea typeface="微软雅黑" panose="020B0503020204020204" pitchFamily="34" charset="-122"/>
              </a:rPr>
              <a:t>CONTENTS</a:t>
            </a:r>
            <a:endParaRPr lang="en-US" altLang="zh-CN" dirty="0">
              <a:solidFill>
                <a:srgbClr val="006AB6"/>
              </a:solidFill>
              <a:latin typeface="Agency FB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ext Placeholder 10"/>
          <p:cNvSpPr txBox="1"/>
          <p:nvPr/>
        </p:nvSpPr>
        <p:spPr>
          <a:xfrm>
            <a:off x="2666716" y="3353425"/>
            <a:ext cx="1765841" cy="353613"/>
          </a:xfrm>
          <a:prstGeom prst="rect">
            <a:avLst/>
          </a:prstGeom>
        </p:spPr>
        <p:txBody>
          <a:bodyPr vert="horz" lIns="68558" tIns="34279" rIns="68558" bIns="34279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000" dirty="0">
                <a:latin typeface="Agency FB" pitchFamily="34" charset="0"/>
              </a:rPr>
              <a:t>PART 02</a:t>
            </a:r>
            <a:endParaRPr lang="zh-CN" altLang="en-US" sz="2000" dirty="0">
              <a:latin typeface="Agency FB" pitchFamily="34" charset="0"/>
            </a:endParaRPr>
          </a:p>
        </p:txBody>
      </p:sp>
      <p:sp>
        <p:nvSpPr>
          <p:cNvPr id="9" name="Text Placeholder 11"/>
          <p:cNvSpPr txBox="1"/>
          <p:nvPr/>
        </p:nvSpPr>
        <p:spPr>
          <a:xfrm>
            <a:off x="2666716" y="3718464"/>
            <a:ext cx="1765840" cy="235575"/>
          </a:xfrm>
          <a:prstGeom prst="rect">
            <a:avLst/>
          </a:prstGeom>
        </p:spPr>
        <p:txBody>
          <a:bodyPr vert="horz" lIns="68558" tIns="34279" rIns="68558" bIns="34279" rtlCol="0">
            <a:normAutofit fontScale="97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Placeholder 10"/>
          <p:cNvSpPr txBox="1"/>
          <p:nvPr/>
        </p:nvSpPr>
        <p:spPr>
          <a:xfrm>
            <a:off x="4712947" y="3353425"/>
            <a:ext cx="1765841" cy="353613"/>
          </a:xfrm>
          <a:prstGeom prst="rect">
            <a:avLst/>
          </a:prstGeom>
        </p:spPr>
        <p:txBody>
          <a:bodyPr vert="horz" lIns="68558" tIns="34279" rIns="68558" bIns="34279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000" dirty="0">
                <a:latin typeface="Agency FB" pitchFamily="34" charset="0"/>
              </a:rPr>
              <a:t>PART 03</a:t>
            </a:r>
            <a:endParaRPr lang="zh-CN" altLang="en-US" sz="2000" dirty="0">
              <a:latin typeface="Agency FB" pitchFamily="34" charset="0"/>
            </a:endParaRPr>
          </a:p>
        </p:txBody>
      </p:sp>
      <p:sp>
        <p:nvSpPr>
          <p:cNvPr id="11" name="Text Placeholder 11"/>
          <p:cNvSpPr txBox="1"/>
          <p:nvPr/>
        </p:nvSpPr>
        <p:spPr>
          <a:xfrm>
            <a:off x="4712948" y="3718464"/>
            <a:ext cx="1765840" cy="235575"/>
          </a:xfrm>
          <a:prstGeom prst="rect">
            <a:avLst/>
          </a:prstGeom>
        </p:spPr>
        <p:txBody>
          <a:bodyPr vert="horz" lIns="68558" tIns="34279" rIns="68558" bIns="34279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0"/>
          <p:cNvSpPr txBox="1"/>
          <p:nvPr/>
        </p:nvSpPr>
        <p:spPr>
          <a:xfrm>
            <a:off x="6759178" y="3353425"/>
            <a:ext cx="1765841" cy="353613"/>
          </a:xfrm>
          <a:prstGeom prst="rect">
            <a:avLst/>
          </a:prstGeom>
        </p:spPr>
        <p:txBody>
          <a:bodyPr vert="horz" lIns="68558" tIns="34279" rIns="68558" bIns="34279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000" dirty="0">
                <a:latin typeface="Agency FB" pitchFamily="34" charset="0"/>
              </a:rPr>
              <a:t>PART 04</a:t>
            </a:r>
            <a:endParaRPr lang="zh-CN" altLang="en-US" sz="2000" dirty="0">
              <a:latin typeface="Agency FB" pitchFamily="34" charset="0"/>
            </a:endParaRPr>
          </a:p>
        </p:txBody>
      </p:sp>
      <p:sp>
        <p:nvSpPr>
          <p:cNvPr id="13" name="Text Placeholder 11"/>
          <p:cNvSpPr txBox="1"/>
          <p:nvPr/>
        </p:nvSpPr>
        <p:spPr>
          <a:xfrm>
            <a:off x="6759178" y="3718464"/>
            <a:ext cx="1765840" cy="235575"/>
          </a:xfrm>
          <a:prstGeom prst="rect">
            <a:avLst/>
          </a:prstGeom>
        </p:spPr>
        <p:txBody>
          <a:bodyPr vert="horz" lIns="68558" tIns="34279" rIns="68558" bIns="34279" rtlCol="0">
            <a:normAutofit fontScale="97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25"/>
          <p:cNvSpPr/>
          <p:nvPr/>
        </p:nvSpPr>
        <p:spPr>
          <a:xfrm>
            <a:off x="921476" y="1980070"/>
            <a:ext cx="1163854" cy="1163918"/>
          </a:xfrm>
          <a:prstGeom prst="ellipse">
            <a:avLst/>
          </a:prstGeom>
          <a:solidFill>
            <a:srgbClr val="006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AU" sz="31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01</a:t>
            </a:r>
            <a:endParaRPr lang="en-AU" sz="31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2" name="Group 42"/>
          <p:cNvGrpSpPr/>
          <p:nvPr/>
        </p:nvGrpSpPr>
        <p:grpSpPr>
          <a:xfrm>
            <a:off x="2967708" y="1980070"/>
            <a:ext cx="1163854" cy="1163918"/>
            <a:chOff x="3956297" y="2639898"/>
            <a:chExt cx="1552274" cy="1552274"/>
          </a:xfrm>
          <a:solidFill>
            <a:srgbClr val="1CB7F1"/>
          </a:solidFill>
        </p:grpSpPr>
        <p:sp>
          <p:nvSpPr>
            <p:cNvPr id="18" name="Oval 26"/>
            <p:cNvSpPr/>
            <p:nvPr/>
          </p:nvSpPr>
          <p:spPr>
            <a:xfrm>
              <a:off x="3956297" y="2639898"/>
              <a:ext cx="1552274" cy="1552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100" dirty="0"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02</a:t>
              </a:r>
              <a:endParaRPr lang="en-AU" sz="3100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4874627" y="3277303"/>
              <a:ext cx="48760" cy="100230"/>
            </a:xfrm>
            <a:custGeom>
              <a:avLst/>
              <a:gdLst>
                <a:gd name="T0" fmla="*/ 18 w 18"/>
                <a:gd name="T1" fmla="*/ 37 h 37"/>
                <a:gd name="T2" fmla="*/ 18 w 18"/>
                <a:gd name="T3" fmla="*/ 0 h 37"/>
                <a:gd name="T4" fmla="*/ 0 w 18"/>
                <a:gd name="T5" fmla="*/ 0 h 37"/>
                <a:gd name="T6" fmla="*/ 0 w 18"/>
                <a:gd name="T7" fmla="*/ 21 h 37"/>
                <a:gd name="T8" fmla="*/ 18 w 18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7">
                  <a:moveTo>
                    <a:pt x="18" y="37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8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48" tIns="64274" rIns="128548" bIns="64274" numCol="1" anchor="t" anchorCtr="0" compatLnSpc="1"/>
            <a:lstStyle/>
            <a:p>
              <a:endParaRPr lang="en-US" sz="3100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4" name="Oval 27"/>
          <p:cNvSpPr/>
          <p:nvPr/>
        </p:nvSpPr>
        <p:spPr>
          <a:xfrm>
            <a:off x="5013938" y="1989791"/>
            <a:ext cx="1163854" cy="1163918"/>
          </a:xfrm>
          <a:prstGeom prst="ellipse">
            <a:avLst/>
          </a:prstGeom>
          <a:solidFill>
            <a:srgbClr val="006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AU" sz="31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03</a:t>
            </a:r>
            <a:endParaRPr lang="en-AU" sz="31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7" name="Oval 28"/>
          <p:cNvSpPr/>
          <p:nvPr/>
        </p:nvSpPr>
        <p:spPr>
          <a:xfrm>
            <a:off x="7060170" y="1989791"/>
            <a:ext cx="1163854" cy="1163918"/>
          </a:xfrm>
          <a:prstGeom prst="ellipse">
            <a:avLst/>
          </a:prstGeom>
          <a:solidFill>
            <a:srgbClr val="1C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AU" sz="31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04</a:t>
            </a:r>
            <a:endParaRPr lang="en-AU" sz="31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 build="p"/>
      <p:bldP spid="8" grpId="0"/>
      <p:bldP spid="9" grpId="0"/>
      <p:bldP spid="11" grpId="0"/>
      <p:bldP spid="12" grpId="0"/>
      <p:bldP spid="13" grpId="0"/>
      <p:bldP spid="15" grpId="0" animBg="1"/>
      <p:bldP spid="24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>
          <a:xfrm rot="2700000">
            <a:off x="1921049" y="1806367"/>
            <a:ext cx="1576182" cy="1656087"/>
            <a:chOff x="0" y="986971"/>
            <a:chExt cx="4615543" cy="4847774"/>
          </a:xfrm>
        </p:grpSpPr>
        <p:sp>
          <p:nvSpPr>
            <p:cNvPr id="14" name="矩形 13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4176540" y="2067694"/>
            <a:ext cx="291574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产品介绍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7744" y="2139702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01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77819" y="2709108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本产品主要设计用于将在豆瓣电影网站中爬取到的电影信息</a:t>
            </a:r>
            <a:endParaRPr lang="en-US" altLang="zh-CN" sz="1200" dirty="0" smtClean="0"/>
          </a:p>
          <a:p>
            <a:r>
              <a:rPr lang="zh-CN" altLang="en-US" sz="1200" dirty="0" smtClean="0"/>
              <a:t>以具体要求通过各种图形可视化展示出来</a:t>
            </a:r>
            <a:endParaRPr lang="zh-CN" altLang="en-US" sz="1200" dirty="0"/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/>
          <p:nvPr/>
        </p:nvGrpSpPr>
        <p:grpSpPr>
          <a:xfrm>
            <a:off x="3030090" y="1410621"/>
            <a:ext cx="1268677" cy="1806894"/>
            <a:chOff x="1676975" y="1880828"/>
            <a:chExt cx="1691569" cy="2409192"/>
          </a:xfrm>
        </p:grpSpPr>
        <p:sp>
          <p:nvSpPr>
            <p:cNvPr id="59" name="Rectangle: Rounded Corners 46"/>
            <p:cNvSpPr/>
            <p:nvPr/>
          </p:nvSpPr>
          <p:spPr>
            <a:xfrm>
              <a:off x="1676975" y="1880828"/>
              <a:ext cx="1691569" cy="2281733"/>
            </a:xfrm>
            <a:prstGeom prst="roundRect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900" dirty="0" smtClean="0">
                  <a:solidFill>
                    <a:schemeClr val="bg1"/>
                  </a:solidFill>
                </a:rPr>
                <a:t>小组分工配合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0" name="Isosceles Triangle 47"/>
            <p:cNvSpPr/>
            <p:nvPr/>
          </p:nvSpPr>
          <p:spPr>
            <a:xfrm rot="10800000">
              <a:off x="2397677" y="4113262"/>
              <a:ext cx="250164" cy="176758"/>
            </a:xfrm>
            <a:prstGeom prst="triangl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</p:grpSp>
      <p:grpSp>
        <p:nvGrpSpPr>
          <p:cNvPr id="3" name="Group 48"/>
          <p:cNvGrpSpPr/>
          <p:nvPr/>
        </p:nvGrpSpPr>
        <p:grpSpPr>
          <a:xfrm>
            <a:off x="4802448" y="1410621"/>
            <a:ext cx="1268677" cy="1806894"/>
            <a:chOff x="1676975" y="1880828"/>
            <a:chExt cx="1691569" cy="2409192"/>
          </a:xfrm>
        </p:grpSpPr>
        <p:sp>
          <p:nvSpPr>
            <p:cNvPr id="57" name="Rectangle: Rounded Corners 51"/>
            <p:cNvSpPr/>
            <p:nvPr/>
          </p:nvSpPr>
          <p:spPr>
            <a:xfrm>
              <a:off x="1676975" y="1880828"/>
              <a:ext cx="1691569" cy="2281733"/>
            </a:xfrm>
            <a:prstGeom prst="roundRect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900" dirty="0" smtClean="0">
                  <a:solidFill>
                    <a:schemeClr val="bg1"/>
                  </a:solidFill>
                </a:rPr>
                <a:t>整合成员成果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8" name="Isosceles Triangle 52"/>
            <p:cNvSpPr/>
            <p:nvPr/>
          </p:nvSpPr>
          <p:spPr>
            <a:xfrm rot="10800000">
              <a:off x="2397677" y="4113262"/>
              <a:ext cx="250164" cy="176758"/>
            </a:xfrm>
            <a:prstGeom prst="triangl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</p:grpSp>
      <p:grpSp>
        <p:nvGrpSpPr>
          <p:cNvPr id="4" name="Group 53"/>
          <p:cNvGrpSpPr/>
          <p:nvPr/>
        </p:nvGrpSpPr>
        <p:grpSpPr>
          <a:xfrm>
            <a:off x="6574806" y="1410621"/>
            <a:ext cx="1268677" cy="1806894"/>
            <a:chOff x="1676975" y="1880828"/>
            <a:chExt cx="1691569" cy="2409192"/>
          </a:xfrm>
        </p:grpSpPr>
        <p:sp>
          <p:nvSpPr>
            <p:cNvPr id="55" name="Rectangle: Rounded Corners 54"/>
            <p:cNvSpPr/>
            <p:nvPr/>
          </p:nvSpPr>
          <p:spPr>
            <a:xfrm>
              <a:off x="1676975" y="1880828"/>
              <a:ext cx="1691569" cy="2281733"/>
            </a:xfrm>
            <a:prstGeom prst="roundRect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900" dirty="0" smtClean="0">
                  <a:solidFill>
                    <a:schemeClr val="bg1"/>
                  </a:solidFill>
                </a:rPr>
                <a:t>测试产品性能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 rot="10800000">
              <a:off x="2397677" y="4113262"/>
              <a:ext cx="250164" cy="176758"/>
            </a:xfrm>
            <a:prstGeom prst="triangl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</p:grpSp>
      <p:cxnSp>
        <p:nvCxnSpPr>
          <p:cNvPr id="21" name="Straight Connector 1"/>
          <p:cNvCxnSpPr/>
          <p:nvPr/>
        </p:nvCxnSpPr>
        <p:spPr>
          <a:xfrm>
            <a:off x="1898704" y="3367373"/>
            <a:ext cx="608277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3"/>
          <p:cNvSpPr txBox="1"/>
          <p:nvPr/>
        </p:nvSpPr>
        <p:spPr bwMode="auto">
          <a:xfrm>
            <a:off x="7109364" y="3553083"/>
            <a:ext cx="199573" cy="230833"/>
          </a:xfrm>
          <a:prstGeom prst="rect">
            <a:avLst/>
          </a:prstGeom>
        </p:spPr>
        <p:txBody>
          <a:bodyPr wrap="none" lIns="0" tIns="0" rIns="0" bIns="0" anchor="ctr" anchorCtr="1">
            <a:normAutofit fontScale="92500" lnSpcReduction="10000"/>
          </a:bodyPr>
          <a:lstStyle/>
          <a:p>
            <a:pPr algn="ctr">
              <a:defRPr/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sz="17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85"/>
          <p:cNvSpPr txBox="1"/>
          <p:nvPr/>
        </p:nvSpPr>
        <p:spPr>
          <a:xfrm>
            <a:off x="6748933" y="1935873"/>
            <a:ext cx="946413" cy="230833"/>
          </a:xfrm>
          <a:prstGeom prst="rect">
            <a:avLst/>
          </a:prstGeom>
        </p:spPr>
        <p:txBody>
          <a:bodyPr wrap="none" lIns="68574" tIns="34286" rIns="68574" bIns="34286" anchor="ctr" anchorCtr="1">
            <a:normAutofit lnSpcReduction="10000"/>
          </a:bodyPr>
          <a:lstStyle/>
          <a:p>
            <a:pPr algn="ctr">
              <a:buClr>
                <a:srgbClr val="F9BD45"/>
              </a:buClr>
              <a:buSzPct val="150000"/>
            </a:pPr>
            <a:r>
              <a:rPr lang="zh-CN" altLang="en-US" sz="1100" b="1" dirty="0">
                <a:solidFill>
                  <a:schemeClr val="bg1"/>
                </a:solidFill>
              </a:rPr>
              <a:t>调试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Oval 89"/>
          <p:cNvSpPr/>
          <p:nvPr/>
        </p:nvSpPr>
        <p:spPr>
          <a:xfrm>
            <a:off x="7147591" y="3305813"/>
            <a:ext cx="123122" cy="1231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6" rIns="68574" bIns="34286" anchor="ctr"/>
          <a:lstStyle/>
          <a:p>
            <a:pPr algn="ctr"/>
          </a:p>
        </p:txBody>
      </p:sp>
      <p:sp>
        <p:nvSpPr>
          <p:cNvPr id="25" name="Freeform: Shape 59"/>
          <p:cNvSpPr/>
          <p:nvPr/>
        </p:nvSpPr>
        <p:spPr bwMode="auto">
          <a:xfrm>
            <a:off x="7044754" y="1545636"/>
            <a:ext cx="342063" cy="342063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24 w 236"/>
              <a:gd name="T11" fmla="*/ 56 h 236"/>
              <a:gd name="T12" fmla="*/ 144 w 236"/>
              <a:gd name="T13" fmla="*/ 46 h 236"/>
              <a:gd name="T14" fmla="*/ 137 w 236"/>
              <a:gd name="T15" fmla="*/ 67 h 236"/>
              <a:gd name="T16" fmla="*/ 117 w 236"/>
              <a:gd name="T17" fmla="*/ 77 h 236"/>
              <a:gd name="T18" fmla="*/ 124 w 236"/>
              <a:gd name="T19" fmla="*/ 56 h 236"/>
              <a:gd name="T20" fmla="*/ 162 w 236"/>
              <a:gd name="T21" fmla="*/ 164 h 236"/>
              <a:gd name="T22" fmla="*/ 142 w 236"/>
              <a:gd name="T23" fmla="*/ 181 h 236"/>
              <a:gd name="T24" fmla="*/ 119 w 236"/>
              <a:gd name="T25" fmla="*/ 175 h 236"/>
              <a:gd name="T26" fmla="*/ 97 w 236"/>
              <a:gd name="T27" fmla="*/ 181 h 236"/>
              <a:gd name="T28" fmla="*/ 76 w 236"/>
              <a:gd name="T29" fmla="*/ 164 h 236"/>
              <a:gd name="T30" fmla="*/ 67 w 236"/>
              <a:gd name="T31" fmla="*/ 96 h 236"/>
              <a:gd name="T32" fmla="*/ 95 w 236"/>
              <a:gd name="T33" fmla="*/ 79 h 236"/>
              <a:gd name="T34" fmla="*/ 118 w 236"/>
              <a:gd name="T35" fmla="*/ 85 h 236"/>
              <a:gd name="T36" fmla="*/ 143 w 236"/>
              <a:gd name="T37" fmla="*/ 79 h 236"/>
              <a:gd name="T38" fmla="*/ 168 w 236"/>
              <a:gd name="T39" fmla="*/ 92 h 236"/>
              <a:gd name="T40" fmla="*/ 154 w 236"/>
              <a:gd name="T41" fmla="*/ 118 h 236"/>
              <a:gd name="T42" fmla="*/ 172 w 236"/>
              <a:gd name="T43" fmla="*/ 145 h 236"/>
              <a:gd name="T44" fmla="*/ 162 w 236"/>
              <a:gd name="T45" fmla="*/ 16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4" y="56"/>
                </a:moveTo>
                <a:cubicBezTo>
                  <a:pt x="129" y="50"/>
                  <a:pt x="137" y="46"/>
                  <a:pt x="144" y="46"/>
                </a:cubicBezTo>
                <a:cubicBezTo>
                  <a:pt x="144" y="54"/>
                  <a:pt x="141" y="62"/>
                  <a:pt x="137" y="67"/>
                </a:cubicBezTo>
                <a:cubicBezTo>
                  <a:pt x="132" y="73"/>
                  <a:pt x="124" y="78"/>
                  <a:pt x="117" y="77"/>
                </a:cubicBezTo>
                <a:cubicBezTo>
                  <a:pt x="115" y="69"/>
                  <a:pt x="119" y="61"/>
                  <a:pt x="124" y="56"/>
                </a:cubicBezTo>
                <a:close/>
                <a:moveTo>
                  <a:pt x="162" y="164"/>
                </a:moveTo>
                <a:cubicBezTo>
                  <a:pt x="157" y="172"/>
                  <a:pt x="151" y="180"/>
                  <a:pt x="142" y="181"/>
                </a:cubicBezTo>
                <a:cubicBezTo>
                  <a:pt x="133" y="181"/>
                  <a:pt x="130" y="175"/>
                  <a:pt x="119" y="175"/>
                </a:cubicBezTo>
                <a:cubicBezTo>
                  <a:pt x="109" y="175"/>
                  <a:pt x="106" y="180"/>
                  <a:pt x="97" y="181"/>
                </a:cubicBezTo>
                <a:cubicBezTo>
                  <a:pt x="88" y="181"/>
                  <a:pt x="82" y="172"/>
                  <a:pt x="76" y="164"/>
                </a:cubicBezTo>
                <a:cubicBezTo>
                  <a:pt x="64" y="147"/>
                  <a:pt x="55" y="116"/>
                  <a:pt x="67" y="96"/>
                </a:cubicBezTo>
                <a:cubicBezTo>
                  <a:pt x="73" y="85"/>
                  <a:pt x="84" y="79"/>
                  <a:pt x="95" y="79"/>
                </a:cubicBezTo>
                <a:cubicBezTo>
                  <a:pt x="104" y="79"/>
                  <a:pt x="112" y="85"/>
                  <a:pt x="118" y="85"/>
                </a:cubicBezTo>
                <a:cubicBezTo>
                  <a:pt x="123" y="85"/>
                  <a:pt x="133" y="77"/>
                  <a:pt x="143" y="79"/>
                </a:cubicBezTo>
                <a:cubicBezTo>
                  <a:pt x="148" y="79"/>
                  <a:pt x="160" y="80"/>
                  <a:pt x="168" y="92"/>
                </a:cubicBezTo>
                <a:cubicBezTo>
                  <a:pt x="167" y="92"/>
                  <a:pt x="153" y="100"/>
                  <a:pt x="154" y="118"/>
                </a:cubicBezTo>
                <a:cubicBezTo>
                  <a:pt x="154" y="138"/>
                  <a:pt x="171" y="145"/>
                  <a:pt x="172" y="145"/>
                </a:cubicBezTo>
                <a:cubicBezTo>
                  <a:pt x="171" y="145"/>
                  <a:pt x="169" y="155"/>
                  <a:pt x="162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4" tIns="34286" rIns="68574" bIns="34286" anchor="ctr"/>
          <a:lstStyle/>
          <a:p>
            <a:pPr algn="ctr"/>
          </a:p>
        </p:txBody>
      </p:sp>
      <p:sp>
        <p:nvSpPr>
          <p:cNvPr id="26" name="TextBox 90"/>
          <p:cNvSpPr txBox="1"/>
          <p:nvPr/>
        </p:nvSpPr>
        <p:spPr bwMode="auto">
          <a:xfrm>
            <a:off x="6483772" y="3783915"/>
            <a:ext cx="1450758" cy="516026"/>
          </a:xfrm>
          <a:prstGeom prst="rect">
            <a:avLst/>
          </a:prstGeom>
        </p:spPr>
        <p:txBody>
          <a:bodyPr wrap="square" lIns="0" tIns="0" rIns="0" bIns="0" anchor="ctr" anchorCtr="1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测试数据可视化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0"/>
          <p:cNvSpPr txBox="1"/>
          <p:nvPr/>
        </p:nvSpPr>
        <p:spPr bwMode="auto">
          <a:xfrm>
            <a:off x="5333998" y="3553083"/>
            <a:ext cx="205585" cy="230833"/>
          </a:xfrm>
          <a:prstGeom prst="rect">
            <a:avLst/>
          </a:prstGeom>
        </p:spPr>
        <p:txBody>
          <a:bodyPr wrap="none" lIns="0" tIns="0" rIns="0" bIns="0" anchor="ctr" anchorCtr="1">
            <a:normAutofit fontScale="92500" lnSpcReduction="10000"/>
          </a:bodyPr>
          <a:lstStyle/>
          <a:p>
            <a:pPr algn="ctr">
              <a:defRPr/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sz="17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9"/>
          <p:cNvSpPr txBox="1"/>
          <p:nvPr/>
        </p:nvSpPr>
        <p:spPr>
          <a:xfrm>
            <a:off x="4976573" y="1935873"/>
            <a:ext cx="946413" cy="230833"/>
          </a:xfrm>
          <a:prstGeom prst="rect">
            <a:avLst/>
          </a:prstGeom>
        </p:spPr>
        <p:txBody>
          <a:bodyPr wrap="none" lIns="68574" tIns="34286" rIns="68574" bIns="34286" anchor="ctr" anchorCtr="1">
            <a:normAutofit lnSpcReduction="10000"/>
          </a:bodyPr>
          <a:lstStyle/>
          <a:p>
            <a:pPr algn="ctr">
              <a:buClr>
                <a:srgbClr val="F9BD45"/>
              </a:buClr>
              <a:buSzPct val="150000"/>
            </a:pPr>
            <a:r>
              <a:rPr lang="zh-CN" altLang="en-US" sz="1100" b="1" dirty="0">
                <a:solidFill>
                  <a:schemeClr val="bg1"/>
                </a:solidFill>
              </a:rPr>
              <a:t>整合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Oval 88"/>
          <p:cNvSpPr/>
          <p:nvPr/>
        </p:nvSpPr>
        <p:spPr>
          <a:xfrm>
            <a:off x="5375230" y="3305813"/>
            <a:ext cx="123122" cy="1231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6" rIns="68574" bIns="34286" anchor="ctr"/>
          <a:lstStyle/>
          <a:p>
            <a:pPr algn="ctr"/>
          </a:p>
        </p:txBody>
      </p:sp>
      <p:sp>
        <p:nvSpPr>
          <p:cNvPr id="40" name="Freeform: Shape 60"/>
          <p:cNvSpPr/>
          <p:nvPr/>
        </p:nvSpPr>
        <p:spPr bwMode="auto">
          <a:xfrm>
            <a:off x="5272393" y="1545636"/>
            <a:ext cx="342063" cy="342063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4" tIns="34286" rIns="68574" bIns="34286" anchor="ctr"/>
          <a:lstStyle/>
          <a:p>
            <a:pPr algn="ctr"/>
          </a:p>
        </p:txBody>
      </p:sp>
      <p:sp>
        <p:nvSpPr>
          <p:cNvPr id="41" name="TextBox 91"/>
          <p:cNvSpPr txBox="1"/>
          <p:nvPr/>
        </p:nvSpPr>
        <p:spPr bwMode="auto">
          <a:xfrm>
            <a:off x="4711411" y="3783915"/>
            <a:ext cx="1450758" cy="516026"/>
          </a:xfrm>
          <a:prstGeom prst="rect">
            <a:avLst/>
          </a:prstGeom>
        </p:spPr>
        <p:txBody>
          <a:bodyPr wrap="square" lIns="0" tIns="0" rIns="0" bIns="0" anchor="ctr" anchorCtr="1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组长收集成员爬取的信息进行整合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7"/>
          <p:cNvSpPr txBox="1"/>
          <p:nvPr/>
        </p:nvSpPr>
        <p:spPr bwMode="auto">
          <a:xfrm>
            <a:off x="3564642" y="3553083"/>
            <a:ext cx="199573" cy="230833"/>
          </a:xfrm>
          <a:prstGeom prst="rect">
            <a:avLst/>
          </a:prstGeom>
        </p:spPr>
        <p:txBody>
          <a:bodyPr wrap="none" lIns="0" tIns="0" rIns="0" bIns="0" anchor="ctr" anchorCtr="1">
            <a:normAutofit fontScale="92500" lnSpcReduction="10000"/>
          </a:bodyPr>
          <a:lstStyle/>
          <a:p>
            <a:pPr algn="ctr">
              <a:defRPr/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sz="17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73"/>
          <p:cNvSpPr txBox="1"/>
          <p:nvPr/>
        </p:nvSpPr>
        <p:spPr>
          <a:xfrm>
            <a:off x="3242023" y="1935873"/>
            <a:ext cx="946413" cy="230833"/>
          </a:xfrm>
          <a:prstGeom prst="rect">
            <a:avLst/>
          </a:prstGeom>
        </p:spPr>
        <p:txBody>
          <a:bodyPr wrap="none" lIns="68574" tIns="34286" rIns="68574" bIns="34286" anchor="ctr" anchorCtr="1">
            <a:normAutofit lnSpcReduction="10000"/>
          </a:bodyPr>
          <a:lstStyle/>
          <a:p>
            <a:pPr algn="ctr">
              <a:buClr>
                <a:srgbClr val="F9BD45"/>
              </a:buClr>
              <a:buSzPct val="150000"/>
            </a:pPr>
            <a:r>
              <a:rPr lang="zh-CN" altLang="en-US" sz="1100" b="1" dirty="0">
                <a:solidFill>
                  <a:schemeClr val="bg1"/>
                </a:solidFill>
              </a:rPr>
              <a:t>分工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44" name="Oval 87"/>
          <p:cNvSpPr/>
          <p:nvPr/>
        </p:nvSpPr>
        <p:spPr>
          <a:xfrm>
            <a:off x="3602870" y="3305813"/>
            <a:ext cx="123122" cy="1231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6" rIns="68574" bIns="34286" anchor="ctr"/>
          <a:lstStyle/>
          <a:p>
            <a:pPr algn="ctr"/>
          </a:p>
        </p:txBody>
      </p:sp>
      <p:sp>
        <p:nvSpPr>
          <p:cNvPr id="45" name="Freeform: Shape 62"/>
          <p:cNvSpPr/>
          <p:nvPr/>
        </p:nvSpPr>
        <p:spPr bwMode="auto">
          <a:xfrm>
            <a:off x="3537844" y="1545636"/>
            <a:ext cx="342063" cy="342063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4" tIns="34286" rIns="68574" bIns="34286" anchor="ctr"/>
          <a:lstStyle/>
          <a:p>
            <a:pPr algn="ctr"/>
          </a:p>
        </p:txBody>
      </p:sp>
      <p:sp>
        <p:nvSpPr>
          <p:cNvPr id="46" name="TextBox 92"/>
          <p:cNvSpPr txBox="1"/>
          <p:nvPr/>
        </p:nvSpPr>
        <p:spPr bwMode="auto">
          <a:xfrm>
            <a:off x="2939049" y="3783915"/>
            <a:ext cx="1450758" cy="516026"/>
          </a:xfrm>
          <a:prstGeom prst="rect">
            <a:avLst/>
          </a:prstGeom>
        </p:spPr>
        <p:txBody>
          <a:bodyPr wrap="square" lIns="0" tIns="0" rIns="0" bIns="0" anchor="ctr" anchorCtr="1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每人爬取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年内容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"/>
          <p:cNvSpPr txBox="1"/>
          <p:nvPr/>
        </p:nvSpPr>
        <p:spPr bwMode="auto">
          <a:xfrm>
            <a:off x="1803701" y="3553083"/>
            <a:ext cx="176731" cy="230833"/>
          </a:xfrm>
          <a:prstGeom prst="rect">
            <a:avLst/>
          </a:prstGeom>
        </p:spPr>
        <p:txBody>
          <a:bodyPr wrap="none" lIns="0" tIns="0" rIns="0" bIns="0" anchor="ctr" anchorCtr="1">
            <a:normAutofit fontScale="92500" lnSpcReduction="10000"/>
          </a:bodyPr>
          <a:lstStyle/>
          <a:p>
            <a:pPr algn="ctr">
              <a:defRPr/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sz="17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1257732" y="1410621"/>
            <a:ext cx="1268677" cy="1806894"/>
            <a:chOff x="1676975" y="1880828"/>
            <a:chExt cx="1691569" cy="2409192"/>
          </a:xfrm>
        </p:grpSpPr>
        <p:sp>
          <p:nvSpPr>
            <p:cNvPr id="53" name="Rectangle: Rounded Corners 56"/>
            <p:cNvSpPr/>
            <p:nvPr/>
          </p:nvSpPr>
          <p:spPr>
            <a:xfrm>
              <a:off x="1676975" y="1880828"/>
              <a:ext cx="1691569" cy="228173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900" dirty="0" smtClean="0">
                  <a:solidFill>
                    <a:schemeClr val="bg1"/>
                  </a:solidFill>
                </a:rPr>
                <a:t>分析任务目标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4" name="Isosceles Triangle 57"/>
            <p:cNvSpPr/>
            <p:nvPr/>
          </p:nvSpPr>
          <p:spPr>
            <a:xfrm rot="10800000">
              <a:off x="2397677" y="4113262"/>
              <a:ext cx="250164" cy="17675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</p:grpSp>
      <p:sp>
        <p:nvSpPr>
          <p:cNvPr id="49" name="Oval 50"/>
          <p:cNvSpPr/>
          <p:nvPr/>
        </p:nvSpPr>
        <p:spPr>
          <a:xfrm>
            <a:off x="1830509" y="3305813"/>
            <a:ext cx="123122" cy="1231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6" rIns="68574" bIns="34286" anchor="ctr"/>
          <a:lstStyle/>
          <a:p>
            <a:pPr algn="ctr"/>
          </a:p>
        </p:txBody>
      </p:sp>
      <p:sp>
        <p:nvSpPr>
          <p:cNvPr id="50" name="Freeform: Shape 61"/>
          <p:cNvSpPr/>
          <p:nvPr/>
        </p:nvSpPr>
        <p:spPr bwMode="auto">
          <a:xfrm>
            <a:off x="1727671" y="1545636"/>
            <a:ext cx="342063" cy="342063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4" tIns="34286" rIns="68574" bIns="34286" anchor="ctr"/>
          <a:lstStyle/>
          <a:p>
            <a:pPr algn="ctr"/>
          </a:p>
        </p:txBody>
      </p:sp>
      <p:sp>
        <p:nvSpPr>
          <p:cNvPr id="51" name="TextBox 67"/>
          <p:cNvSpPr txBox="1"/>
          <p:nvPr/>
        </p:nvSpPr>
        <p:spPr>
          <a:xfrm>
            <a:off x="1431851" y="1935873"/>
            <a:ext cx="946413" cy="230833"/>
          </a:xfrm>
          <a:prstGeom prst="rect">
            <a:avLst/>
          </a:prstGeom>
        </p:spPr>
        <p:txBody>
          <a:bodyPr wrap="none" lIns="68574" tIns="34286" rIns="68574" bIns="34286" anchor="ctr" anchorCtr="1">
            <a:normAutofit lnSpcReduction="10000"/>
          </a:bodyPr>
          <a:lstStyle/>
          <a:p>
            <a:pPr algn="ctr">
              <a:buClr>
                <a:srgbClr val="F9BD45"/>
              </a:buClr>
              <a:buSzPct val="150000"/>
            </a:pPr>
            <a:r>
              <a:rPr lang="zh-CN" altLang="en-US" sz="1100" b="1" dirty="0">
                <a:solidFill>
                  <a:schemeClr val="bg1"/>
                </a:solidFill>
              </a:rPr>
              <a:t>分析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52" name="TextBox 93"/>
          <p:cNvSpPr txBox="1"/>
          <p:nvPr/>
        </p:nvSpPr>
        <p:spPr bwMode="auto">
          <a:xfrm>
            <a:off x="1166687" y="3783915"/>
            <a:ext cx="1450758" cy="516026"/>
          </a:xfrm>
          <a:prstGeom prst="rect">
            <a:avLst/>
          </a:prstGeom>
        </p:spPr>
        <p:txBody>
          <a:bodyPr wrap="square" lIns="0" tIns="0" rIns="0" bIns="0" anchor="ctr" anchorCtr="1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产品功能和视图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257732" y="293635"/>
            <a:ext cx="6585752" cy="481132"/>
          </a:xfrm>
        </p:spPr>
        <p:txBody>
          <a:bodyPr>
            <a:noAutofit/>
          </a:bodyPr>
          <a:lstStyle/>
          <a:p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产品制作流程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25" grpId="0" animBg="1"/>
      <p:bldP spid="26" grpId="0"/>
      <p:bldP spid="27" grpId="0"/>
      <p:bldP spid="28" grpId="0"/>
      <p:bldP spid="39" grpId="0" animBg="1"/>
      <p:bldP spid="40" grpId="0" animBg="1"/>
      <p:bldP spid="41" grpId="0"/>
      <p:bldP spid="42" grpId="0"/>
      <p:bldP spid="43" grpId="0"/>
      <p:bldP spid="44" grpId="0" animBg="1"/>
      <p:bldP spid="45" grpId="0" animBg="1"/>
      <p:bldP spid="46" grpId="0"/>
      <p:bldP spid="47" grpId="0"/>
      <p:bldP spid="49" grpId="0" animBg="1"/>
      <p:bldP spid="50" grpId="0" animBg="1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7"/>
          <p:cNvGrpSpPr/>
          <p:nvPr/>
        </p:nvGrpSpPr>
        <p:grpSpPr>
          <a:xfrm>
            <a:off x="4299013" y="1812975"/>
            <a:ext cx="3399891" cy="1786846"/>
            <a:chOff x="6096000" y="2564096"/>
            <a:chExt cx="5321343" cy="2382461"/>
          </a:xfrm>
        </p:grpSpPr>
        <p:sp>
          <p:nvSpPr>
            <p:cNvPr id="107" name="Shape 3965"/>
            <p:cNvSpPr/>
            <p:nvPr/>
          </p:nvSpPr>
          <p:spPr>
            <a:xfrm>
              <a:off x="6096000" y="2564096"/>
              <a:ext cx="5321343" cy="427930"/>
            </a:xfrm>
            <a:prstGeom prst="roundRect">
              <a:avLst>
                <a:gd name="adj" fmla="val 38018"/>
              </a:avLst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5" tIns="53575" rIns="53575" bIns="53575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8" name="Shape 3966"/>
            <p:cNvSpPr/>
            <p:nvPr/>
          </p:nvSpPr>
          <p:spPr>
            <a:xfrm>
              <a:off x="6096000" y="3052728"/>
              <a:ext cx="5321343" cy="427931"/>
            </a:xfrm>
            <a:prstGeom prst="roundRect">
              <a:avLst>
                <a:gd name="adj" fmla="val 38018"/>
              </a:avLst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5" tIns="53575" rIns="53575" bIns="53575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9" name="Shape 3967"/>
            <p:cNvSpPr/>
            <p:nvPr/>
          </p:nvSpPr>
          <p:spPr>
            <a:xfrm>
              <a:off x="6096000" y="3541361"/>
              <a:ext cx="5321343" cy="427931"/>
            </a:xfrm>
            <a:prstGeom prst="roundRect">
              <a:avLst>
                <a:gd name="adj" fmla="val 38018"/>
              </a:avLst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5" tIns="53575" rIns="53575" bIns="53575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10" name="Shape 3968"/>
            <p:cNvSpPr/>
            <p:nvPr/>
          </p:nvSpPr>
          <p:spPr>
            <a:xfrm>
              <a:off x="6096000" y="4029994"/>
              <a:ext cx="5321343" cy="427930"/>
            </a:xfrm>
            <a:prstGeom prst="roundRect">
              <a:avLst>
                <a:gd name="adj" fmla="val 38018"/>
              </a:avLst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5" tIns="53575" rIns="53575" bIns="53575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11" name="Shape 3969"/>
            <p:cNvSpPr/>
            <p:nvPr/>
          </p:nvSpPr>
          <p:spPr>
            <a:xfrm>
              <a:off x="6096000" y="4518626"/>
              <a:ext cx="5321343" cy="427931"/>
            </a:xfrm>
            <a:prstGeom prst="roundRect">
              <a:avLst>
                <a:gd name="adj" fmla="val 38018"/>
              </a:avLst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5" tIns="53575" rIns="53575" bIns="53575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113" name="Shape 3973"/>
          <p:cNvSpPr/>
          <p:nvPr/>
        </p:nvSpPr>
        <p:spPr>
          <a:xfrm>
            <a:off x="5048547" y="1811855"/>
            <a:ext cx="697143" cy="320948"/>
          </a:xfrm>
          <a:prstGeom prst="roundRect">
            <a:avLst>
              <a:gd name="adj" fmla="val 38018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4" name="Shape 3975"/>
          <p:cNvSpPr/>
          <p:nvPr/>
        </p:nvSpPr>
        <p:spPr>
          <a:xfrm>
            <a:off x="5048548" y="2178328"/>
            <a:ext cx="2331764" cy="320948"/>
          </a:xfrm>
          <a:prstGeom prst="roundRect">
            <a:avLst>
              <a:gd name="adj" fmla="val 38018"/>
            </a:avLst>
          </a:prstGeom>
          <a:solidFill>
            <a:schemeClr val="accent2">
              <a:alpha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5" name="Shape 3977"/>
          <p:cNvSpPr/>
          <p:nvPr/>
        </p:nvSpPr>
        <p:spPr>
          <a:xfrm>
            <a:off x="5131030" y="2546484"/>
            <a:ext cx="1101557" cy="320948"/>
          </a:xfrm>
          <a:prstGeom prst="roundRect">
            <a:avLst>
              <a:gd name="adj" fmla="val 38018"/>
            </a:avLst>
          </a:prstGeom>
          <a:solidFill>
            <a:schemeClr val="accent3">
              <a:alpha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6" name="Shape 3979"/>
          <p:cNvSpPr/>
          <p:nvPr/>
        </p:nvSpPr>
        <p:spPr>
          <a:xfrm>
            <a:off x="5048548" y="2913811"/>
            <a:ext cx="1184040" cy="320948"/>
          </a:xfrm>
          <a:prstGeom prst="roundRect">
            <a:avLst>
              <a:gd name="adj" fmla="val 38018"/>
            </a:avLst>
          </a:prstGeom>
          <a:solidFill>
            <a:schemeClr val="accent4">
              <a:alpha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7" name="Shape 3981"/>
          <p:cNvSpPr/>
          <p:nvPr/>
        </p:nvSpPr>
        <p:spPr>
          <a:xfrm>
            <a:off x="5048548" y="3276485"/>
            <a:ext cx="694161" cy="320948"/>
          </a:xfrm>
          <a:prstGeom prst="roundRect">
            <a:avLst>
              <a:gd name="adj" fmla="val 38018"/>
            </a:avLst>
          </a:prstGeom>
          <a:solidFill>
            <a:schemeClr val="accent5">
              <a:lumMod val="60000"/>
              <a:lumOff val="40000"/>
              <a:alpha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3" name="Group 118"/>
          <p:cNvGrpSpPr/>
          <p:nvPr/>
        </p:nvGrpSpPr>
        <p:grpSpPr>
          <a:xfrm>
            <a:off x="4299013" y="1811855"/>
            <a:ext cx="988626" cy="1786846"/>
            <a:chOff x="4815540" y="2936521"/>
            <a:chExt cx="2568056" cy="2382462"/>
          </a:xfrm>
        </p:grpSpPr>
        <p:sp>
          <p:nvSpPr>
            <p:cNvPr id="120" name="Shape 3987"/>
            <p:cNvSpPr/>
            <p:nvPr/>
          </p:nvSpPr>
          <p:spPr>
            <a:xfrm>
              <a:off x="4816923" y="3425154"/>
              <a:ext cx="2558154" cy="427931"/>
            </a:xfrm>
            <a:prstGeom prst="roundRect">
              <a:avLst>
                <a:gd name="adj" fmla="val 38018"/>
              </a:avLst>
            </a:prstGeom>
            <a:solidFill>
              <a:schemeClr val="accent2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3575" tIns="53575" rIns="53575" bIns="53575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1" name="Shape 3990"/>
            <p:cNvSpPr/>
            <p:nvPr/>
          </p:nvSpPr>
          <p:spPr>
            <a:xfrm>
              <a:off x="4816923" y="3913786"/>
              <a:ext cx="2558154" cy="427931"/>
            </a:xfrm>
            <a:prstGeom prst="roundRect">
              <a:avLst>
                <a:gd name="adj" fmla="val 38018"/>
              </a:avLst>
            </a:prstGeom>
            <a:solidFill>
              <a:schemeClr val="accent3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3575" tIns="53575" rIns="53575" bIns="53575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2" name="Shape 3993"/>
            <p:cNvSpPr/>
            <p:nvPr/>
          </p:nvSpPr>
          <p:spPr>
            <a:xfrm>
              <a:off x="4816923" y="4402419"/>
              <a:ext cx="2558154" cy="427931"/>
            </a:xfrm>
            <a:prstGeom prst="roundRect">
              <a:avLst>
                <a:gd name="adj" fmla="val 38018"/>
              </a:avLst>
            </a:prstGeom>
            <a:solidFill>
              <a:schemeClr val="accent4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3575" tIns="53575" rIns="53575" bIns="53575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3" name="Shape 3996"/>
            <p:cNvSpPr/>
            <p:nvPr/>
          </p:nvSpPr>
          <p:spPr>
            <a:xfrm>
              <a:off x="4816923" y="4891052"/>
              <a:ext cx="2558154" cy="427931"/>
            </a:xfrm>
            <a:prstGeom prst="roundRect">
              <a:avLst>
                <a:gd name="adj" fmla="val 38018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3575" tIns="53575" rIns="53575" bIns="53575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5" name="Shape 4008"/>
            <p:cNvSpPr/>
            <p:nvPr/>
          </p:nvSpPr>
          <p:spPr>
            <a:xfrm>
              <a:off x="4816923" y="2936521"/>
              <a:ext cx="2558154" cy="427931"/>
            </a:xfrm>
            <a:prstGeom prst="roundRect">
              <a:avLst>
                <a:gd name="adj" fmla="val 38018"/>
              </a:avLst>
            </a:prstGeom>
            <a:solidFill>
              <a:schemeClr val="accent1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3575" tIns="53575" rIns="53575" bIns="53575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816924" y="3070770"/>
              <a:ext cx="2558153" cy="1847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 Light" panose="020B0303030202020304" pitchFamily="34" charset="0"/>
                  <a:sym typeface="Times New Roman" panose="02020603050405020304" pitchFamily="18" charset="0"/>
                </a:rPr>
                <a:t>分析</a:t>
              </a:r>
              <a:endParaRPr lang="en-GB" sz="9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815540" y="3552550"/>
              <a:ext cx="2558153" cy="1847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 Light" panose="020B0303030202020304" pitchFamily="34" charset="0"/>
                  <a:sym typeface="Times New Roman" panose="02020603050405020304" pitchFamily="18" charset="0"/>
                </a:rPr>
                <a:t>分工</a:t>
              </a:r>
              <a:endParaRPr lang="en-GB" sz="9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818313" y="4053896"/>
              <a:ext cx="2558153" cy="1847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 Light" panose="020B0303030202020304" pitchFamily="34" charset="0"/>
                  <a:sym typeface="Times New Roman" panose="02020603050405020304" pitchFamily="18" charset="0"/>
                </a:rPr>
                <a:t>整合</a:t>
              </a:r>
              <a:endParaRPr lang="en-GB" sz="9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816929" y="4545202"/>
              <a:ext cx="2558153" cy="1847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9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 Light" panose="020B0303030202020304" pitchFamily="34" charset="0"/>
                  <a:sym typeface="Times New Roman" panose="02020603050405020304" pitchFamily="18" charset="0"/>
                </a:rPr>
                <a:t>测试</a:t>
              </a:r>
              <a:endParaRPr lang="en-GB" sz="9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825443" y="5021275"/>
              <a:ext cx="2558153" cy="1847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 Light" panose="020B0303030202020304" pitchFamily="34" charset="0"/>
                  <a:sym typeface="Times New Roman" panose="02020603050405020304" pitchFamily="18" charset="0"/>
                </a:rPr>
                <a:t>报告</a:t>
              </a:r>
              <a:endParaRPr lang="en-GB" sz="9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5413339" y="3383129"/>
            <a:ext cx="33774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10</a:t>
            </a:r>
            <a:r>
              <a:rPr lang="en-GB" sz="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%</a:t>
            </a:r>
            <a:endParaRPr lang="en-GB" sz="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07734" y="3010196"/>
            <a:ext cx="33774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20</a:t>
            </a:r>
            <a:r>
              <a:rPr lang="en-GB" sz="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%</a:t>
            </a:r>
            <a:endParaRPr lang="en-GB" sz="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404967" y="2641804"/>
            <a:ext cx="337742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en-GB" sz="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50</a:t>
            </a:r>
            <a:r>
              <a:rPr lang="en-GB" sz="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%</a:t>
            </a:r>
            <a:endParaRPr lang="en-GB" sz="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413339" y="2273877"/>
            <a:ext cx="337742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en-GB" sz="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10</a:t>
            </a:r>
            <a:r>
              <a:rPr lang="en-GB" sz="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%</a:t>
            </a:r>
            <a:endParaRPr lang="en-GB" sz="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407948" y="1903064"/>
            <a:ext cx="337742" cy="138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10</a:t>
            </a:r>
            <a:r>
              <a:rPr lang="en-GB" sz="9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%</a:t>
            </a:r>
            <a:endParaRPr lang="en-GB" sz="9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4" name="Group 48"/>
          <p:cNvGrpSpPr/>
          <p:nvPr/>
        </p:nvGrpSpPr>
        <p:grpSpPr>
          <a:xfrm>
            <a:off x="1555872" y="1588024"/>
            <a:ext cx="1076477" cy="990698"/>
            <a:chOff x="4662933" y="1958109"/>
            <a:chExt cx="1435382" cy="1320930"/>
          </a:xfrm>
        </p:grpSpPr>
        <p:sp>
          <p:nvSpPr>
            <p:cNvPr id="50" name="Shape 1510"/>
            <p:cNvSpPr/>
            <p:nvPr/>
          </p:nvSpPr>
          <p:spPr>
            <a:xfrm>
              <a:off x="4662933" y="1958109"/>
              <a:ext cx="1435382" cy="1320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023"/>
                  </a:moveTo>
                  <a:lnTo>
                    <a:pt x="12980" y="21600"/>
                  </a:lnTo>
                  <a:cubicBezTo>
                    <a:pt x="14119" y="17621"/>
                    <a:pt x="17535" y="14732"/>
                    <a:pt x="21572" y="14732"/>
                  </a:cubicBezTo>
                  <a:cubicBezTo>
                    <a:pt x="21581" y="14732"/>
                    <a:pt x="21591" y="14733"/>
                    <a:pt x="21600" y="14733"/>
                  </a:cubicBezTo>
                  <a:lnTo>
                    <a:pt x="21584" y="0"/>
                  </a:lnTo>
                  <a:cubicBezTo>
                    <a:pt x="21580" y="0"/>
                    <a:pt x="21576" y="0"/>
                    <a:pt x="21572" y="0"/>
                  </a:cubicBezTo>
                  <a:cubicBezTo>
                    <a:pt x="11494" y="0"/>
                    <a:pt x="2954" y="7143"/>
                    <a:pt x="0" y="17023"/>
                  </a:cubicBezTo>
                </a:path>
              </a:pathLst>
            </a:custGeom>
            <a:solidFill>
              <a:schemeClr val="accent1"/>
            </a:solidFill>
            <a:ln w="889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1" name="Text Placeholder 2"/>
            <p:cNvSpPr txBox="1"/>
            <p:nvPr/>
          </p:nvSpPr>
          <p:spPr>
            <a:xfrm>
              <a:off x="5149228" y="2110111"/>
              <a:ext cx="620690" cy="973364"/>
            </a:xfrm>
            <a:prstGeom prst="rect">
              <a:avLst/>
            </a:prstGeom>
            <a:noFill/>
          </p:spPr>
          <p:txBody>
            <a:bodyPr vert="horz" lIns="96435" tIns="48218" rIns="96435" bIns="48218" rtlCol="0" anchor="ctr">
              <a:norm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1</a:t>
              </a:r>
              <a:endParaRPr lang="en-GB" sz="15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" panose="020B05030302020203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5" name="Group 51"/>
          <p:cNvGrpSpPr/>
          <p:nvPr/>
        </p:nvGrpSpPr>
        <p:grpSpPr>
          <a:xfrm>
            <a:off x="2893593" y="2364725"/>
            <a:ext cx="868765" cy="1263298"/>
            <a:chOff x="6445990" y="3000318"/>
            <a:chExt cx="1158417" cy="1684397"/>
          </a:xfrm>
        </p:grpSpPr>
        <p:sp>
          <p:nvSpPr>
            <p:cNvPr id="53" name="Shape 1501"/>
            <p:cNvSpPr/>
            <p:nvPr/>
          </p:nvSpPr>
          <p:spPr>
            <a:xfrm>
              <a:off x="6445990" y="3000318"/>
              <a:ext cx="1158417" cy="1684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51" y="3598"/>
                  </a:moveTo>
                  <a:cubicBezTo>
                    <a:pt x="4473" y="4314"/>
                    <a:pt x="4647" y="5075"/>
                    <a:pt x="4647" y="5864"/>
                  </a:cubicBezTo>
                  <a:cubicBezTo>
                    <a:pt x="4647" y="8429"/>
                    <a:pt x="2813" y="10698"/>
                    <a:pt x="0" y="12090"/>
                  </a:cubicBezTo>
                  <a:lnTo>
                    <a:pt x="10027" y="21600"/>
                  </a:lnTo>
                  <a:cubicBezTo>
                    <a:pt x="17040" y="18086"/>
                    <a:pt x="21600" y="12395"/>
                    <a:pt x="21600" y="5970"/>
                  </a:cubicBezTo>
                  <a:cubicBezTo>
                    <a:pt x="21600" y="3886"/>
                    <a:pt x="21118" y="1880"/>
                    <a:pt x="20232" y="0"/>
                  </a:cubicBezTo>
                  <a:cubicBezTo>
                    <a:pt x="20232" y="0"/>
                    <a:pt x="4151" y="3598"/>
                    <a:pt x="4151" y="3598"/>
                  </a:cubicBezTo>
                  <a:close/>
                </a:path>
              </a:pathLst>
            </a:custGeom>
            <a:solidFill>
              <a:schemeClr val="accent3"/>
            </a:solidFill>
            <a:ln w="889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62" name="Text Placeholder 2"/>
            <p:cNvSpPr txBox="1"/>
            <p:nvPr/>
          </p:nvSpPr>
          <p:spPr>
            <a:xfrm>
              <a:off x="6788527" y="3285910"/>
              <a:ext cx="620690" cy="973364"/>
            </a:xfrm>
            <a:prstGeom prst="rect">
              <a:avLst/>
            </a:prstGeom>
            <a:noFill/>
          </p:spPr>
          <p:txBody>
            <a:bodyPr vert="horz" lIns="96435" tIns="48218" rIns="96435" bIns="48218" rtlCol="0" anchor="ctr">
              <a:norm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5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3</a:t>
              </a:r>
              <a:endParaRPr lang="en-GB" sz="15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" panose="020B05030302020203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" name="Group 62"/>
          <p:cNvGrpSpPr/>
          <p:nvPr/>
        </p:nvGrpSpPr>
        <p:grpSpPr>
          <a:xfrm>
            <a:off x="1499370" y="2369681"/>
            <a:ext cx="872410" cy="1267472"/>
            <a:chOff x="4587593" y="3000318"/>
            <a:chExt cx="1163278" cy="1689963"/>
          </a:xfrm>
        </p:grpSpPr>
        <p:sp>
          <p:nvSpPr>
            <p:cNvPr id="64" name="Shape 1507"/>
            <p:cNvSpPr/>
            <p:nvPr/>
          </p:nvSpPr>
          <p:spPr>
            <a:xfrm>
              <a:off x="4587593" y="3000318"/>
              <a:ext cx="1163278" cy="1689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957"/>
                  </a:moveTo>
                  <a:cubicBezTo>
                    <a:pt x="0" y="12400"/>
                    <a:pt x="4597" y="18103"/>
                    <a:pt x="11654" y="21600"/>
                  </a:cubicBezTo>
                  <a:lnTo>
                    <a:pt x="21600" y="12100"/>
                  </a:lnTo>
                  <a:cubicBezTo>
                    <a:pt x="18748" y="10717"/>
                    <a:pt x="16882" y="8435"/>
                    <a:pt x="16882" y="5851"/>
                  </a:cubicBezTo>
                  <a:cubicBezTo>
                    <a:pt x="16882" y="5059"/>
                    <a:pt x="17057" y="4296"/>
                    <a:pt x="17382" y="3578"/>
                  </a:cubicBezTo>
                  <a:lnTo>
                    <a:pt x="1366" y="0"/>
                  </a:lnTo>
                  <a:cubicBezTo>
                    <a:pt x="480" y="1876"/>
                    <a:pt x="0" y="3878"/>
                    <a:pt x="0" y="595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89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65" name="Text Placeholder 2"/>
            <p:cNvSpPr txBox="1"/>
            <p:nvPr/>
          </p:nvSpPr>
          <p:spPr>
            <a:xfrm>
              <a:off x="4775602" y="3290284"/>
              <a:ext cx="620689" cy="973364"/>
            </a:xfrm>
            <a:prstGeom prst="rect">
              <a:avLst/>
            </a:prstGeom>
            <a:noFill/>
          </p:spPr>
          <p:txBody>
            <a:bodyPr vert="horz" lIns="96435" tIns="48218" rIns="96435" bIns="48218" rtlCol="0" anchor="ctr">
              <a:norm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5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5</a:t>
              </a:r>
              <a:endParaRPr lang="en-GB" sz="15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" panose="020B05030302020203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1970222" y="3075999"/>
            <a:ext cx="1324255" cy="812641"/>
            <a:chOff x="5215430" y="3942075"/>
            <a:chExt cx="1765770" cy="1083521"/>
          </a:xfrm>
        </p:grpSpPr>
        <p:sp>
          <p:nvSpPr>
            <p:cNvPr id="67" name="Shape 1504"/>
            <p:cNvSpPr/>
            <p:nvPr/>
          </p:nvSpPr>
          <p:spPr>
            <a:xfrm>
              <a:off x="5215430" y="3942075"/>
              <a:ext cx="1765770" cy="102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57" y="2356"/>
                  </a:moveTo>
                  <a:cubicBezTo>
                    <a:pt x="9192" y="2356"/>
                    <a:pt x="7742" y="1510"/>
                    <a:pt x="6552" y="72"/>
                  </a:cubicBezTo>
                  <a:lnTo>
                    <a:pt x="0" y="15661"/>
                  </a:lnTo>
                  <a:cubicBezTo>
                    <a:pt x="3028" y="19398"/>
                    <a:pt x="6742" y="21600"/>
                    <a:pt x="10757" y="21600"/>
                  </a:cubicBezTo>
                  <a:cubicBezTo>
                    <a:pt x="14810" y="21600"/>
                    <a:pt x="18557" y="19356"/>
                    <a:pt x="21600" y="15555"/>
                  </a:cubicBezTo>
                  <a:lnTo>
                    <a:pt x="15022" y="0"/>
                  </a:lnTo>
                  <a:cubicBezTo>
                    <a:pt x="13821" y="1481"/>
                    <a:pt x="12350" y="2356"/>
                    <a:pt x="10757" y="2356"/>
                  </a:cubicBezTo>
                </a:path>
              </a:pathLst>
            </a:custGeom>
            <a:solidFill>
              <a:schemeClr val="accent4"/>
            </a:solidFill>
            <a:ln w="889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68" name="Text Placeholder 2"/>
            <p:cNvSpPr txBox="1"/>
            <p:nvPr/>
          </p:nvSpPr>
          <p:spPr>
            <a:xfrm>
              <a:off x="5747574" y="4052232"/>
              <a:ext cx="620689" cy="973364"/>
            </a:xfrm>
            <a:prstGeom prst="rect">
              <a:avLst/>
            </a:prstGeom>
            <a:noFill/>
          </p:spPr>
          <p:txBody>
            <a:bodyPr vert="horz" lIns="96435" tIns="48218" rIns="96435" bIns="48218" rtlCol="0" anchor="ctr">
              <a:norm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5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4</a:t>
              </a:r>
              <a:endParaRPr lang="en-GB" sz="15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" panose="020B05030302020203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8" name="Group 45"/>
          <p:cNvGrpSpPr/>
          <p:nvPr/>
        </p:nvGrpSpPr>
        <p:grpSpPr>
          <a:xfrm>
            <a:off x="2629415" y="1588024"/>
            <a:ext cx="1074578" cy="991544"/>
            <a:chOff x="6094402" y="1958109"/>
            <a:chExt cx="1432850" cy="1322058"/>
          </a:xfrm>
        </p:grpSpPr>
        <p:sp>
          <p:nvSpPr>
            <p:cNvPr id="47" name="Shape 1498"/>
            <p:cNvSpPr/>
            <p:nvPr/>
          </p:nvSpPr>
          <p:spPr>
            <a:xfrm>
              <a:off x="6094402" y="1958109"/>
              <a:ext cx="1432850" cy="1322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" y="14720"/>
                  </a:moveTo>
                  <a:cubicBezTo>
                    <a:pt x="4054" y="14734"/>
                    <a:pt x="7466" y="17624"/>
                    <a:pt x="8599" y="21600"/>
                  </a:cubicBezTo>
                  <a:lnTo>
                    <a:pt x="21600" y="17016"/>
                  </a:lnTo>
                  <a:cubicBezTo>
                    <a:pt x="18644" y="7144"/>
                    <a:pt x="10092" y="6"/>
                    <a:pt x="0" y="0"/>
                  </a:cubicBezTo>
                  <a:cubicBezTo>
                    <a:pt x="0" y="0"/>
                    <a:pt x="16" y="14720"/>
                    <a:pt x="16" y="14720"/>
                  </a:cubicBezTo>
                  <a:close/>
                </a:path>
              </a:pathLst>
            </a:custGeom>
            <a:solidFill>
              <a:schemeClr val="accent2"/>
            </a:solidFill>
            <a:ln w="889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8" name="Text Placeholder 2"/>
            <p:cNvSpPr txBox="1"/>
            <p:nvPr/>
          </p:nvSpPr>
          <p:spPr>
            <a:xfrm>
              <a:off x="6375782" y="2105736"/>
              <a:ext cx="620690" cy="973364"/>
            </a:xfrm>
            <a:prstGeom prst="rect">
              <a:avLst/>
            </a:prstGeom>
            <a:noFill/>
          </p:spPr>
          <p:txBody>
            <a:bodyPr vert="horz" lIns="96435" tIns="48218" rIns="96435" bIns="48218" rtlCol="0" anchor="ctr">
              <a:norm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2</a:t>
              </a:r>
              <a:endParaRPr lang="en-GB" sz="15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" panose="020B0503030202020304" pitchFamily="34" charset="0"/>
                <a:sym typeface="Times New Roman" panose="02020603050405020304" pitchFamily="18" charset="0"/>
              </a:endParaRPr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602053" y="318815"/>
            <a:ext cx="3898775" cy="421555"/>
          </a:xfrm>
        </p:spPr>
        <p:txBody>
          <a:bodyPr>
            <a:noAutofit/>
          </a:bodyPr>
          <a:lstStyle/>
          <a:p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时间规划占比</a:t>
            </a:r>
            <a:endParaRPr lang="zh-CN" altLang="en-US" sz="1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5" grpId="0" animBg="1"/>
      <p:bldP spid="116" grpId="0" animBg="1"/>
      <p:bldP spid="117" grpId="0" animBg="1"/>
      <p:bldP spid="133" grpId="0"/>
      <p:bldP spid="134" grpId="0"/>
      <p:bldP spid="135" grpId="0"/>
      <p:bldP spid="136" grpId="0"/>
      <p:bldP spid="1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93405" y="1275602"/>
            <a:ext cx="2362673" cy="179038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34784" y="1903767"/>
            <a:ext cx="1417238" cy="905887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id-ID" altLang="zh-CN" sz="7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6460" y="1635646"/>
            <a:ext cx="1031022" cy="296489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预计结果</a:t>
            </a:r>
            <a:endParaRPr lang="zh-CN" altLang="en-US" sz="4000" dirty="0"/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1393405" y="1275602"/>
            <a:ext cx="2362673" cy="1790389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5508104" y="1276014"/>
            <a:ext cx="2520280" cy="179038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64126" y="985818"/>
            <a:ext cx="2621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000" dirty="0"/>
              <a:t>根据国家生成电影评分和电影数量的柱状</a:t>
            </a:r>
            <a:r>
              <a:rPr lang="zh-CN" altLang="zh-CN" sz="1000" dirty="0" smtClean="0"/>
              <a:t>图</a:t>
            </a:r>
            <a:endParaRPr lang="zh-CN" altLang="zh-CN" sz="1000" dirty="0"/>
          </a:p>
        </p:txBody>
      </p:sp>
      <p:sp>
        <p:nvSpPr>
          <p:cNvPr id="4" name="文本框 3"/>
          <p:cNvSpPr txBox="1"/>
          <p:nvPr/>
        </p:nvSpPr>
        <p:spPr>
          <a:xfrm>
            <a:off x="5329388" y="985817"/>
            <a:ext cx="2877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000" dirty="0"/>
              <a:t>对比任意两个国家电影评分和电影数量的</a:t>
            </a:r>
            <a:r>
              <a:rPr lang="zh-CN" altLang="zh-CN" sz="1000" dirty="0" smtClean="0"/>
              <a:t>折线图</a:t>
            </a:r>
            <a:endParaRPr lang="zh-CN" altLang="zh-CN" sz="1000" dirty="0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>
          <a:xfrm rot="2700000">
            <a:off x="1921049" y="1806367"/>
            <a:ext cx="1576182" cy="1656087"/>
            <a:chOff x="0" y="986971"/>
            <a:chExt cx="4615543" cy="4847774"/>
          </a:xfrm>
        </p:grpSpPr>
        <p:sp>
          <p:nvSpPr>
            <p:cNvPr id="14" name="矩形 13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4176540" y="2067694"/>
            <a:ext cx="291574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功能介绍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7744" y="2139702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02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22" name="Title 6"/>
          <p:cNvSpPr txBox="1"/>
          <p:nvPr>
            <p:custDataLst>
              <p:tags r:id="rId1"/>
            </p:custDataLst>
          </p:nvPr>
        </p:nvSpPr>
        <p:spPr>
          <a:xfrm>
            <a:off x="4176395" y="2589530"/>
            <a:ext cx="4093845" cy="47942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本产品主要功能是分析电影数据，并将数据视图化，让我们感受更加直接</a:t>
            </a:r>
            <a:endParaRPr lang="zh-CN" altLang="en-US" sz="12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 noChangeAspect="1"/>
          </p:cNvSpPr>
          <p:nvPr/>
        </p:nvSpPr>
        <p:spPr bwMode="auto">
          <a:xfrm>
            <a:off x="3405252" y="1565275"/>
            <a:ext cx="2628756" cy="3560763"/>
          </a:xfrm>
          <a:custGeom>
            <a:avLst/>
            <a:gdLst>
              <a:gd name="T0" fmla="*/ 865723 w 1218"/>
              <a:gd name="T1" fmla="*/ 3561092 h 1586"/>
              <a:gd name="T2" fmla="*/ 1435676 w 1218"/>
              <a:gd name="T3" fmla="*/ 3561092 h 1586"/>
              <a:gd name="T4" fmla="*/ 1396816 w 1218"/>
              <a:gd name="T5" fmla="*/ 2847077 h 1586"/>
              <a:gd name="T6" fmla="*/ 1651567 w 1218"/>
              <a:gd name="T7" fmla="*/ 1675016 h 1586"/>
              <a:gd name="T8" fmla="*/ 2543198 w 1218"/>
              <a:gd name="T9" fmla="*/ 1675016 h 1586"/>
              <a:gd name="T10" fmla="*/ 1673156 w 1218"/>
              <a:gd name="T11" fmla="*/ 1513352 h 1586"/>
              <a:gd name="T12" fmla="*/ 2629554 w 1218"/>
              <a:gd name="T13" fmla="*/ 1030606 h 1586"/>
              <a:gd name="T14" fmla="*/ 2040171 w 1218"/>
              <a:gd name="T15" fmla="*/ 1005907 h 1586"/>
              <a:gd name="T16" fmla="*/ 2055284 w 1218"/>
              <a:gd name="T17" fmla="*/ 444575 h 1586"/>
              <a:gd name="T18" fmla="*/ 1772466 w 1218"/>
              <a:gd name="T19" fmla="*/ 1174307 h 1586"/>
              <a:gd name="T20" fmla="*/ 1364432 w 1218"/>
              <a:gd name="T21" fmla="*/ 1675016 h 1586"/>
              <a:gd name="T22" fmla="*/ 1772466 w 1218"/>
              <a:gd name="T23" fmla="*/ 467028 h 1586"/>
              <a:gd name="T24" fmla="*/ 1312618 w 1218"/>
              <a:gd name="T25" fmla="*/ 808318 h 1586"/>
              <a:gd name="T26" fmla="*/ 675739 w 1218"/>
              <a:gd name="T27" fmla="*/ 58379 h 1586"/>
              <a:gd name="T28" fmla="*/ 1167971 w 1218"/>
              <a:gd name="T29" fmla="*/ 714015 h 1586"/>
              <a:gd name="T30" fmla="*/ 693011 w 1218"/>
              <a:gd name="T31" fmla="*/ 487236 h 1586"/>
              <a:gd name="T32" fmla="*/ 243957 w 1218"/>
              <a:gd name="T33" fmla="*/ 240250 h 1586"/>
              <a:gd name="T34" fmla="*/ 693011 w 1218"/>
              <a:gd name="T35" fmla="*/ 538879 h 1586"/>
              <a:gd name="T36" fmla="*/ 1202514 w 1218"/>
              <a:gd name="T37" fmla="*/ 1005907 h 1586"/>
              <a:gd name="T38" fmla="*/ 1245692 w 1218"/>
              <a:gd name="T39" fmla="*/ 2029778 h 1586"/>
              <a:gd name="T40" fmla="*/ 813910 w 1218"/>
              <a:gd name="T41" fmla="*/ 1556013 h 1586"/>
              <a:gd name="T42" fmla="*/ 645514 w 1218"/>
              <a:gd name="T43" fmla="*/ 913849 h 1586"/>
              <a:gd name="T44" fmla="*/ 593701 w 1218"/>
              <a:gd name="T45" fmla="*/ 1454973 h 1586"/>
              <a:gd name="T46" fmla="*/ 0 w 1218"/>
              <a:gd name="T47" fmla="*/ 1486408 h 1586"/>
              <a:gd name="T48" fmla="*/ 693011 w 1218"/>
              <a:gd name="T49" fmla="*/ 1594184 h 1586"/>
              <a:gd name="T50" fmla="*/ 1107522 w 1218"/>
              <a:gd name="T51" fmla="*/ 2200423 h 1586"/>
              <a:gd name="T52" fmla="*/ 269864 w 1218"/>
              <a:gd name="T53" fmla="*/ 2330652 h 1586"/>
              <a:gd name="T54" fmla="*/ 1081615 w 1218"/>
              <a:gd name="T55" fmla="*/ 2357596 h 1586"/>
              <a:gd name="T56" fmla="*/ 865723 w 1218"/>
              <a:gd name="T57" fmla="*/ 3561092 h 158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218" h="1586">
                <a:moveTo>
                  <a:pt x="401" y="1586"/>
                </a:moveTo>
                <a:cubicBezTo>
                  <a:pt x="665" y="1586"/>
                  <a:pt x="665" y="1586"/>
                  <a:pt x="665" y="1586"/>
                </a:cubicBezTo>
                <a:cubicBezTo>
                  <a:pt x="665" y="1586"/>
                  <a:pt x="659" y="1456"/>
                  <a:pt x="647" y="1268"/>
                </a:cubicBezTo>
                <a:cubicBezTo>
                  <a:pt x="635" y="1080"/>
                  <a:pt x="629" y="840"/>
                  <a:pt x="765" y="746"/>
                </a:cubicBezTo>
                <a:cubicBezTo>
                  <a:pt x="901" y="652"/>
                  <a:pt x="1096" y="648"/>
                  <a:pt x="1178" y="746"/>
                </a:cubicBezTo>
                <a:cubicBezTo>
                  <a:pt x="1178" y="746"/>
                  <a:pt x="1017" y="568"/>
                  <a:pt x="775" y="674"/>
                </a:cubicBezTo>
                <a:cubicBezTo>
                  <a:pt x="775" y="674"/>
                  <a:pt x="912" y="370"/>
                  <a:pt x="1218" y="459"/>
                </a:cubicBezTo>
                <a:cubicBezTo>
                  <a:pt x="1218" y="459"/>
                  <a:pt x="1081" y="404"/>
                  <a:pt x="945" y="448"/>
                </a:cubicBezTo>
                <a:cubicBezTo>
                  <a:pt x="945" y="448"/>
                  <a:pt x="1022" y="359"/>
                  <a:pt x="952" y="198"/>
                </a:cubicBezTo>
                <a:cubicBezTo>
                  <a:pt x="952" y="198"/>
                  <a:pt x="1027" y="402"/>
                  <a:pt x="821" y="523"/>
                </a:cubicBezTo>
                <a:cubicBezTo>
                  <a:pt x="714" y="586"/>
                  <a:pt x="632" y="746"/>
                  <a:pt x="632" y="746"/>
                </a:cubicBezTo>
                <a:cubicBezTo>
                  <a:pt x="632" y="746"/>
                  <a:pt x="551" y="236"/>
                  <a:pt x="821" y="208"/>
                </a:cubicBezTo>
                <a:cubicBezTo>
                  <a:pt x="821" y="208"/>
                  <a:pt x="668" y="205"/>
                  <a:pt x="608" y="360"/>
                </a:cubicBezTo>
                <a:cubicBezTo>
                  <a:pt x="608" y="360"/>
                  <a:pt x="557" y="0"/>
                  <a:pt x="313" y="26"/>
                </a:cubicBezTo>
                <a:cubicBezTo>
                  <a:pt x="313" y="26"/>
                  <a:pt x="521" y="8"/>
                  <a:pt x="541" y="318"/>
                </a:cubicBezTo>
                <a:cubicBezTo>
                  <a:pt x="541" y="318"/>
                  <a:pt x="482" y="198"/>
                  <a:pt x="321" y="217"/>
                </a:cubicBezTo>
                <a:cubicBezTo>
                  <a:pt x="161" y="236"/>
                  <a:pt x="113" y="107"/>
                  <a:pt x="113" y="107"/>
                </a:cubicBezTo>
                <a:cubicBezTo>
                  <a:pt x="113" y="107"/>
                  <a:pt x="154" y="229"/>
                  <a:pt x="321" y="240"/>
                </a:cubicBezTo>
                <a:cubicBezTo>
                  <a:pt x="489" y="252"/>
                  <a:pt x="555" y="378"/>
                  <a:pt x="557" y="448"/>
                </a:cubicBezTo>
                <a:cubicBezTo>
                  <a:pt x="559" y="518"/>
                  <a:pt x="577" y="904"/>
                  <a:pt x="577" y="904"/>
                </a:cubicBezTo>
                <a:cubicBezTo>
                  <a:pt x="577" y="904"/>
                  <a:pt x="485" y="767"/>
                  <a:pt x="377" y="693"/>
                </a:cubicBezTo>
                <a:cubicBezTo>
                  <a:pt x="269" y="618"/>
                  <a:pt x="229" y="510"/>
                  <a:pt x="299" y="407"/>
                </a:cubicBezTo>
                <a:cubicBezTo>
                  <a:pt x="299" y="407"/>
                  <a:pt x="213" y="494"/>
                  <a:pt x="275" y="648"/>
                </a:cubicBezTo>
                <a:cubicBezTo>
                  <a:pt x="275" y="648"/>
                  <a:pt x="135" y="592"/>
                  <a:pt x="0" y="662"/>
                </a:cubicBezTo>
                <a:cubicBezTo>
                  <a:pt x="0" y="662"/>
                  <a:pt x="192" y="586"/>
                  <a:pt x="321" y="710"/>
                </a:cubicBezTo>
                <a:cubicBezTo>
                  <a:pt x="451" y="834"/>
                  <a:pt x="513" y="980"/>
                  <a:pt x="513" y="980"/>
                </a:cubicBezTo>
                <a:cubicBezTo>
                  <a:pt x="513" y="980"/>
                  <a:pt x="297" y="886"/>
                  <a:pt x="125" y="1038"/>
                </a:cubicBezTo>
                <a:cubicBezTo>
                  <a:pt x="125" y="1038"/>
                  <a:pt x="431" y="886"/>
                  <a:pt x="501" y="1050"/>
                </a:cubicBezTo>
                <a:cubicBezTo>
                  <a:pt x="571" y="1214"/>
                  <a:pt x="551" y="1440"/>
                  <a:pt x="401" y="15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214" tIns="45609" rIns="91214" bIns="45609"/>
          <a:p>
            <a:endParaRPr lang="zh-CN" altLang="en-US"/>
          </a:p>
        </p:txBody>
      </p:sp>
      <p:grpSp>
        <p:nvGrpSpPr>
          <p:cNvPr id="8" name="组合 65"/>
          <p:cNvGrpSpPr/>
          <p:nvPr/>
        </p:nvGrpSpPr>
        <p:grpSpPr>
          <a:xfrm>
            <a:off x="5900723" y="2954183"/>
            <a:ext cx="797560" cy="716678"/>
            <a:chOff x="3304057" y="4004437"/>
            <a:chExt cx="1139770" cy="1057275"/>
          </a:xfrm>
          <a:noFill/>
        </p:grpSpPr>
        <p:sp>
          <p:nvSpPr>
            <p:cNvPr id="9" name="Oval 38"/>
            <p:cNvSpPr/>
            <p:nvPr/>
          </p:nvSpPr>
          <p:spPr>
            <a:xfrm>
              <a:off x="3304057" y="4004437"/>
              <a:ext cx="1057275" cy="105727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1101090">
                <a:defRPr/>
              </a:pPr>
              <a:endParaRPr lang="en-US" altLang="zh-CN" sz="900" b="1" dirty="0">
                <a:solidFill>
                  <a:schemeClr val="bg1">
                    <a:lumMod val="50000"/>
                  </a:schemeClr>
                </a:solidFill>
                <a:latin typeface="锐字云字库姚体1.0" panose="02010604000000000000" charset="-122"/>
                <a:ea typeface="锐字云字库姚体1.0" panose="02010604000000000000" charset="-122"/>
              </a:endParaRPr>
            </a:p>
          </p:txBody>
        </p:sp>
        <p:sp>
          <p:nvSpPr>
            <p:cNvPr id="10" name="TextBox 29"/>
            <p:cNvSpPr txBox="1"/>
            <p:nvPr/>
          </p:nvSpPr>
          <p:spPr>
            <a:xfrm>
              <a:off x="3386636" y="4140270"/>
              <a:ext cx="1057191" cy="88338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p>
              <a:pPr defTabSz="1101090">
                <a:defRPr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锐字云字库姚体1.0" panose="02010604000000000000" charset="-122"/>
                  <a:ea typeface="锐字云字库姚体1.0" panose="02010604000000000000" charset="-122"/>
                </a:rPr>
                <a:t>5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锐字云字库姚体1.0" panose="02010604000000000000" charset="-122"/>
                  <a:ea typeface="锐字云字库姚体1.0" panose="02010604000000000000" charset="-122"/>
                </a:rPr>
                <a:t>分以下电影数量分析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锐字云字库姚体1.0" panose="02010604000000000000" charset="-122"/>
                <a:ea typeface="锐字云字库姚体1.0" panose="02010604000000000000" charset="-122"/>
              </a:endParaRPr>
            </a:p>
          </p:txBody>
        </p:sp>
      </p:grpSp>
      <p:grpSp>
        <p:nvGrpSpPr>
          <p:cNvPr id="11" name="组合 68"/>
          <p:cNvGrpSpPr/>
          <p:nvPr/>
        </p:nvGrpSpPr>
        <p:grpSpPr>
          <a:xfrm>
            <a:off x="2633980" y="2594610"/>
            <a:ext cx="873760" cy="846455"/>
            <a:chOff x="1137556" y="3419675"/>
            <a:chExt cx="938775" cy="938775"/>
          </a:xfrm>
          <a:noFill/>
        </p:grpSpPr>
        <p:sp>
          <p:nvSpPr>
            <p:cNvPr id="12" name="Oval 35"/>
            <p:cNvSpPr/>
            <p:nvPr/>
          </p:nvSpPr>
          <p:spPr bwMode="auto">
            <a:xfrm>
              <a:off x="1137556" y="3419675"/>
              <a:ext cx="938775" cy="93877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7F984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1101090">
                <a:defRPr/>
              </a:pP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锐字云字库姚体1.0" panose="02010604000000000000" charset="-122"/>
                <a:ea typeface="锐字云字库姚体1.0" panose="02010604000000000000" charset="-122"/>
              </a:endParaRPr>
            </a:p>
          </p:txBody>
        </p:sp>
        <p:sp>
          <p:nvSpPr>
            <p:cNvPr id="13" name="TextBox 32"/>
            <p:cNvSpPr txBox="1"/>
            <p:nvPr/>
          </p:nvSpPr>
          <p:spPr>
            <a:xfrm>
              <a:off x="1199457" y="3556999"/>
              <a:ext cx="822980" cy="66411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p>
              <a:pPr defTabSz="1101090">
                <a:defRPr/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锐字云字库姚体1.0" panose="02010604000000000000" charset="-122"/>
                  <a:ea typeface="锐字云字库姚体1.0" panose="02010604000000000000" charset="-122"/>
                </a:rPr>
                <a:t>各个国家发行数量分析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锐字云字库姚体1.0" panose="02010604000000000000" charset="-122"/>
                <a:ea typeface="锐字云字库姚体1.0" panose="02010604000000000000" charset="-122"/>
              </a:endParaRPr>
            </a:p>
          </p:txBody>
        </p:sp>
      </p:grpSp>
      <p:grpSp>
        <p:nvGrpSpPr>
          <p:cNvPr id="14" name="组合 71"/>
          <p:cNvGrpSpPr/>
          <p:nvPr/>
        </p:nvGrpSpPr>
        <p:grpSpPr bwMode="auto">
          <a:xfrm>
            <a:off x="5922254" y="2163763"/>
            <a:ext cx="690880" cy="627062"/>
            <a:chOff x="5046943" y="2803490"/>
            <a:chExt cx="986486" cy="925694"/>
          </a:xfrm>
        </p:grpSpPr>
        <p:sp>
          <p:nvSpPr>
            <p:cNvPr id="15" name="Oval 26"/>
            <p:cNvSpPr/>
            <p:nvPr/>
          </p:nvSpPr>
          <p:spPr bwMode="auto">
            <a:xfrm>
              <a:off x="5077317" y="2803490"/>
              <a:ext cx="924781" cy="925694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1101090">
                <a:defRPr/>
              </a:pP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锐字云字库姚体1.0" panose="02010604000000000000" charset="-122"/>
                <a:ea typeface="锐字云字库姚体1.0" panose="02010604000000000000" charset="-122"/>
              </a:endParaRPr>
            </a:p>
          </p:txBody>
        </p:sp>
        <p:sp>
          <p:nvSpPr>
            <p:cNvPr id="16" name="TextBox 35"/>
            <p:cNvSpPr txBox="1"/>
            <p:nvPr/>
          </p:nvSpPr>
          <p:spPr>
            <a:xfrm>
              <a:off x="5046943" y="3077215"/>
              <a:ext cx="986486" cy="3618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defTabSz="1101090">
                <a:defRPr/>
              </a:pP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锐字云字库姚体1.0" panose="02010604000000000000" charset="-122"/>
                  <a:ea typeface="锐字云字库姚体1.0" panose="02010604000000000000" charset="-122"/>
                </a:rPr>
                <a:t>评分分析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锐字云字库姚体1.0" panose="02010604000000000000" charset="-122"/>
                <a:ea typeface="锐字云字库姚体1.0" panose="02010604000000000000" charset="-122"/>
              </a:endParaRPr>
            </a:p>
          </p:txBody>
        </p:sp>
      </p:grpSp>
      <p:grpSp>
        <p:nvGrpSpPr>
          <p:cNvPr id="17" name="组合 74"/>
          <p:cNvGrpSpPr/>
          <p:nvPr/>
        </p:nvGrpSpPr>
        <p:grpSpPr>
          <a:xfrm>
            <a:off x="4824730" y="856615"/>
            <a:ext cx="1209040" cy="1170940"/>
            <a:chOff x="3814962" y="905748"/>
            <a:chExt cx="1813090" cy="1812670"/>
          </a:xfrm>
          <a:solidFill>
            <a:schemeClr val="tx1">
              <a:lumMod val="50000"/>
            </a:schemeClr>
          </a:solidFill>
        </p:grpSpPr>
        <p:sp>
          <p:nvSpPr>
            <p:cNvPr id="18" name="Oval 22"/>
            <p:cNvSpPr/>
            <p:nvPr/>
          </p:nvSpPr>
          <p:spPr bwMode="auto">
            <a:xfrm>
              <a:off x="3814962" y="905748"/>
              <a:ext cx="1813090" cy="181267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1101090">
                <a:defRPr/>
              </a:pP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锐字云字库姚体1.0" panose="02010604000000000000" charset="-122"/>
                <a:ea typeface="锐字云字库姚体1.0" panose="02010604000000000000" charset="-122"/>
              </a:endParaRPr>
            </a:p>
          </p:txBody>
        </p:sp>
        <p:sp>
          <p:nvSpPr>
            <p:cNvPr id="19" name="TextBox 38"/>
            <p:cNvSpPr txBox="1"/>
            <p:nvPr/>
          </p:nvSpPr>
          <p:spPr>
            <a:xfrm>
              <a:off x="4049992" y="1630816"/>
              <a:ext cx="1510909" cy="617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defTabSz="1101090">
                <a:defRPr/>
              </a:pP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锐字云字库姚体1.0" panose="02010604000000000000" charset="-122"/>
                  <a:ea typeface="锐字云字库姚体1.0" panose="02010604000000000000" charset="-122"/>
                </a:rPr>
                <a:t>评分和电影数量对比分析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锐字云字库姚体1.0" panose="02010604000000000000" charset="-122"/>
                <a:ea typeface="锐字云字库姚体1.0" panose="02010604000000000000" charset="-122"/>
              </a:endParaRPr>
            </a:p>
          </p:txBody>
        </p:sp>
      </p:grpSp>
      <p:grpSp>
        <p:nvGrpSpPr>
          <p:cNvPr id="20" name="组合 77"/>
          <p:cNvGrpSpPr/>
          <p:nvPr/>
        </p:nvGrpSpPr>
        <p:grpSpPr>
          <a:xfrm>
            <a:off x="3587361" y="776623"/>
            <a:ext cx="946150" cy="916305"/>
            <a:chOff x="1537333" y="1278827"/>
            <a:chExt cx="1352108" cy="1351777"/>
          </a:xfrm>
          <a:noFill/>
        </p:grpSpPr>
        <p:sp>
          <p:nvSpPr>
            <p:cNvPr id="21" name="Oval 18"/>
            <p:cNvSpPr/>
            <p:nvPr/>
          </p:nvSpPr>
          <p:spPr bwMode="auto">
            <a:xfrm>
              <a:off x="1537333" y="1278827"/>
              <a:ext cx="1352108" cy="1351777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1101090">
                <a:defRPr/>
              </a:pP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锐字云字库姚体1.0" panose="02010604000000000000" charset="-122"/>
                <a:ea typeface="锐字云字库姚体1.0" panose="02010604000000000000" charset="-122"/>
              </a:endParaRPr>
            </a:p>
          </p:txBody>
        </p:sp>
        <p:sp>
          <p:nvSpPr>
            <p:cNvPr id="22" name="TextBox 41"/>
            <p:cNvSpPr txBox="1"/>
            <p:nvPr/>
          </p:nvSpPr>
          <p:spPr>
            <a:xfrm>
              <a:off x="1570001" y="1682580"/>
              <a:ext cx="1286772" cy="5882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p>
              <a:pPr defTabSz="1101090">
                <a:defRPr/>
              </a:pP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锐字云字库姚体1.0" panose="02010604000000000000" charset="-122"/>
                  <a:ea typeface="锐字云字库姚体1.0" panose="02010604000000000000" charset="-122"/>
                </a:rPr>
                <a:t>全球电影发行总量对比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锐字云字库姚体1.0" panose="02010604000000000000" charset="-122"/>
                <a:ea typeface="锐字云字库姚体1.0" panose="02010604000000000000" charset="-122"/>
              </a:endParaRPr>
            </a:p>
          </p:txBody>
        </p:sp>
      </p:grpSp>
      <p:sp>
        <p:nvSpPr>
          <p:cNvPr id="23" name="Oval 18"/>
          <p:cNvSpPr/>
          <p:nvPr/>
        </p:nvSpPr>
        <p:spPr bwMode="auto">
          <a:xfrm>
            <a:off x="2821940" y="1551940"/>
            <a:ext cx="997585" cy="9734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14" tIns="45609" rIns="91214" bIns="45609" anchor="ctr"/>
          <a:p>
            <a:pPr algn="ctr" defTabSz="1101090">
              <a:defRPr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18"/>
          <p:cNvSpPr/>
          <p:nvPr/>
        </p:nvSpPr>
        <p:spPr bwMode="auto">
          <a:xfrm>
            <a:off x="3819566" y="2392363"/>
            <a:ext cx="260336" cy="252412"/>
          </a:xfrm>
          <a:prstGeom prst="ellipse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829B4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14" tIns="45609" rIns="91214" bIns="45609" anchor="ctr"/>
          <a:p>
            <a:pPr algn="ctr" defTabSz="1101090">
              <a:defRPr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18"/>
          <p:cNvSpPr/>
          <p:nvPr/>
        </p:nvSpPr>
        <p:spPr bwMode="auto">
          <a:xfrm>
            <a:off x="5370469" y="1912939"/>
            <a:ext cx="260336" cy="25082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14" tIns="45609" rIns="91214" bIns="45609" anchor="ctr"/>
          <a:p>
            <a:pPr algn="ctr" defTabSz="1101090">
              <a:defRPr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18"/>
          <p:cNvSpPr/>
          <p:nvPr/>
        </p:nvSpPr>
        <p:spPr bwMode="auto">
          <a:xfrm>
            <a:off x="3457636" y="3817939"/>
            <a:ext cx="260336" cy="25241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14" tIns="45609" rIns="91214" bIns="45609" anchor="ctr"/>
          <a:p>
            <a:pPr algn="ctr" defTabSz="1101090">
              <a:defRPr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457737" y="2880044"/>
            <a:ext cx="2176343" cy="274320"/>
          </a:xfrm>
          <a:prstGeom prst="rect">
            <a:avLst/>
          </a:prstGeom>
          <a:noFill/>
          <a:ln>
            <a:noFill/>
          </a:ln>
        </p:spPr>
        <p:txBody>
          <a:bodyPr lIns="121849" tIns="60923" rIns="121849" bIns="60923">
            <a:spAutoFit/>
          </a:bodyPr>
          <a:p>
            <a:pPr algn="r">
              <a:defRPr/>
            </a:pPr>
            <a:r>
              <a:rPr lang="zh-CN" altLang="en-US" sz="10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每一年不同国家发行电影的</a:t>
            </a:r>
            <a:r>
              <a:rPr lang="zh-CN" altLang="en-US" sz="10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zh-CN" altLang="en-US" sz="1000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6640195" y="3154680"/>
            <a:ext cx="2266315" cy="274320"/>
          </a:xfrm>
          <a:prstGeom prst="rect">
            <a:avLst/>
          </a:prstGeom>
          <a:noFill/>
          <a:ln>
            <a:noFill/>
          </a:ln>
        </p:spPr>
        <p:txBody>
          <a:bodyPr wrap="square" lIns="121849" tIns="60923" rIns="121849" bIns="60923">
            <a:spAutoFit/>
          </a:bodyPr>
          <a:p>
            <a:pPr>
              <a:defRPr/>
            </a:pPr>
            <a:r>
              <a:rPr lang="zh-CN" altLang="en-US" sz="10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每一年评分低于</a:t>
            </a:r>
            <a:r>
              <a:rPr lang="en-US" altLang="zh-CN" sz="10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分的电影数量分析</a:t>
            </a:r>
            <a:endParaRPr lang="zh-CN" altLang="en-US" sz="1000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6091555" y="1112520"/>
            <a:ext cx="2557780" cy="274320"/>
          </a:xfrm>
          <a:prstGeom prst="rect">
            <a:avLst/>
          </a:prstGeom>
          <a:noFill/>
          <a:ln>
            <a:noFill/>
          </a:ln>
        </p:spPr>
        <p:txBody>
          <a:bodyPr wrap="square" lIns="121849" tIns="60923" rIns="121849" bIns="60923">
            <a:spAutoFit/>
          </a:bodyPr>
          <a:p>
            <a:pPr>
              <a:defRPr/>
            </a:pPr>
            <a:r>
              <a:rPr lang="zh-CN" altLang="en-US" sz="10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每一个评分所对应的电影数量</a:t>
            </a:r>
            <a:endParaRPr lang="zh-CN" altLang="en-US" sz="1000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1"/>
          <p:cNvSpPr>
            <a:spLocks noChangeArrowheads="1"/>
          </p:cNvSpPr>
          <p:nvPr/>
        </p:nvSpPr>
        <p:spPr bwMode="auto">
          <a:xfrm>
            <a:off x="1981200" y="1046480"/>
            <a:ext cx="1607820" cy="274320"/>
          </a:xfrm>
          <a:prstGeom prst="rect">
            <a:avLst/>
          </a:prstGeom>
          <a:noFill/>
          <a:ln>
            <a:noFill/>
          </a:ln>
        </p:spPr>
        <p:txBody>
          <a:bodyPr wrap="square" lIns="121849" tIns="60923" rIns="121849" bIns="60923">
            <a:spAutoFit/>
          </a:bodyPr>
          <a:p>
            <a:pPr algn="r">
              <a:defRPr/>
            </a:pPr>
            <a:r>
              <a:rPr lang="zh-CN" altLang="en-US" sz="10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每一年的电影数量分析</a:t>
            </a:r>
            <a:endParaRPr lang="zh-CN" altLang="en-US" sz="1000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81605" y="198755"/>
            <a:ext cx="407606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数据可视化展示（</a:t>
            </a:r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2009-2018</a:t>
            </a:r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）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97980" y="2278380"/>
            <a:ext cx="1892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每个评分所占电影总数的比例</a:t>
            </a:r>
            <a:endParaRPr lang="zh-CN" altLang="en-US" sz="1000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79725" y="1839595"/>
            <a:ext cx="88201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defTabSz="1101090"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锐字云字库姚体1.0" panose="02010604000000000000" charset="-122"/>
                <a:ea typeface="锐字云字库姚体1.0" panose="02010604000000000000" charset="-122"/>
              </a:rPr>
              <a:t>中国发行电影数量分析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锐字云字库姚体1.0" panose="02010604000000000000" charset="-122"/>
              <a:ea typeface="锐字云字库姚体1.0" panose="02010604000000000000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43610" y="1913255"/>
            <a:ext cx="18078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defRPr/>
            </a:pPr>
            <a:r>
              <a:rPr lang="zh-CN" altLang="en-US" sz="10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每一年中国发行电影</a:t>
            </a:r>
            <a:r>
              <a:rPr lang="zh-CN" altLang="en-US" sz="10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的数量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 bldLvl="0" animBg="1"/>
      <p:bldP spid="25" grpId="0" bldLvl="0" animBg="1"/>
      <p:bldP spid="26" grpId="0" bldLvl="0" animBg="1"/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4"/>
          <p:cNvGrpSpPr/>
          <p:nvPr/>
        </p:nvGrpSpPr>
        <p:grpSpPr>
          <a:xfrm>
            <a:off x="3409890" y="1478237"/>
            <a:ext cx="2373726" cy="2373725"/>
            <a:chOff x="3409890" y="1364780"/>
            <a:chExt cx="2373726" cy="2373725"/>
          </a:xfrm>
        </p:grpSpPr>
        <p:sp>
          <p:nvSpPr>
            <p:cNvPr id="29" name="Freeform: Shape 2"/>
            <p:cNvSpPr/>
            <p:nvPr/>
          </p:nvSpPr>
          <p:spPr bwMode="auto">
            <a:xfrm rot="18900000">
              <a:off x="4960656" y="2915545"/>
              <a:ext cx="822960" cy="822960"/>
            </a:xfrm>
            <a:custGeom>
              <a:avLst/>
              <a:gdLst>
                <a:gd name="T0" fmla="*/ 12 w 1087"/>
                <a:gd name="T1" fmla="*/ 520 h 1087"/>
                <a:gd name="T2" fmla="*/ 566 w 1087"/>
                <a:gd name="T3" fmla="*/ 13 h 1087"/>
                <a:gd name="T4" fmla="*/ 1074 w 1087"/>
                <a:gd name="T5" fmla="*/ 567 h 1087"/>
                <a:gd name="T6" fmla="*/ 520 w 1087"/>
                <a:gd name="T7" fmla="*/ 1074 h 1087"/>
                <a:gd name="T8" fmla="*/ 12 w 1087"/>
                <a:gd name="T9" fmla="*/ 520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7" h="1087">
                  <a:moveTo>
                    <a:pt x="12" y="520"/>
                  </a:moveTo>
                  <a:cubicBezTo>
                    <a:pt x="25" y="227"/>
                    <a:pt x="273" y="0"/>
                    <a:pt x="566" y="13"/>
                  </a:cubicBezTo>
                  <a:cubicBezTo>
                    <a:pt x="859" y="25"/>
                    <a:pt x="1087" y="273"/>
                    <a:pt x="1074" y="567"/>
                  </a:cubicBezTo>
                  <a:cubicBezTo>
                    <a:pt x="1061" y="860"/>
                    <a:pt x="813" y="1087"/>
                    <a:pt x="520" y="1074"/>
                  </a:cubicBezTo>
                  <a:cubicBezTo>
                    <a:pt x="227" y="1062"/>
                    <a:pt x="0" y="814"/>
                    <a:pt x="12" y="5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Oval 3"/>
            <p:cNvSpPr/>
            <p:nvPr/>
          </p:nvSpPr>
          <p:spPr bwMode="auto">
            <a:xfrm rot="18900000">
              <a:off x="4960656" y="1364780"/>
              <a:ext cx="822960" cy="822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Oval 4"/>
            <p:cNvSpPr/>
            <p:nvPr/>
          </p:nvSpPr>
          <p:spPr bwMode="auto">
            <a:xfrm rot="18900000">
              <a:off x="3409890" y="2915545"/>
              <a:ext cx="822960" cy="8229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Oval 5"/>
            <p:cNvSpPr/>
            <p:nvPr/>
          </p:nvSpPr>
          <p:spPr bwMode="auto">
            <a:xfrm rot="18900000">
              <a:off x="3409890" y="1364780"/>
              <a:ext cx="822960" cy="822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Oval 6"/>
            <p:cNvSpPr/>
            <p:nvPr/>
          </p:nvSpPr>
          <p:spPr>
            <a:xfrm rot="18900000">
              <a:off x="4466991" y="2421880"/>
              <a:ext cx="259525" cy="25952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34" name="Straight Connector 7"/>
            <p:cNvCxnSpPr>
              <a:stCxn id="33" idx="6"/>
              <a:endCxn id="30" idx="2"/>
            </p:cNvCxnSpPr>
            <p:nvPr/>
          </p:nvCxnSpPr>
          <p:spPr>
            <a:xfrm flipV="1">
              <a:off x="4688510" y="2067220"/>
              <a:ext cx="392666" cy="392667"/>
            </a:xfrm>
            <a:prstGeom prst="line">
              <a:avLst/>
            </a:prstGeom>
            <a:ln w="31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8"/>
            <p:cNvCxnSpPr>
              <a:stCxn id="33" idx="4"/>
              <a:endCxn id="29" idx="1"/>
            </p:cNvCxnSpPr>
            <p:nvPr/>
          </p:nvCxnSpPr>
          <p:spPr>
            <a:xfrm>
              <a:off x="4688510" y="2643398"/>
              <a:ext cx="411671" cy="387581"/>
            </a:xfrm>
            <a:prstGeom prst="line">
              <a:avLst/>
            </a:prstGeom>
            <a:ln w="31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9"/>
            <p:cNvCxnSpPr>
              <a:stCxn id="33" idx="2"/>
              <a:endCxn id="31" idx="6"/>
            </p:cNvCxnSpPr>
            <p:nvPr/>
          </p:nvCxnSpPr>
          <p:spPr>
            <a:xfrm flipH="1">
              <a:off x="4112331" y="2643399"/>
              <a:ext cx="392668" cy="392666"/>
            </a:xfrm>
            <a:prstGeom prst="line">
              <a:avLst/>
            </a:prstGeom>
            <a:ln w="31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0"/>
            <p:cNvCxnSpPr>
              <a:stCxn id="33" idx="0"/>
              <a:endCxn id="32" idx="4"/>
            </p:cNvCxnSpPr>
            <p:nvPr/>
          </p:nvCxnSpPr>
          <p:spPr>
            <a:xfrm flipH="1" flipV="1">
              <a:off x="4112331" y="2067220"/>
              <a:ext cx="392668" cy="392666"/>
            </a:xfrm>
            <a:prstGeom prst="line">
              <a:avLst/>
            </a:prstGeom>
            <a:ln w="31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: Shape 11"/>
            <p:cNvSpPr/>
            <p:nvPr/>
          </p:nvSpPr>
          <p:spPr bwMode="auto">
            <a:xfrm>
              <a:off x="5211267" y="1616984"/>
              <a:ext cx="321738" cy="318553"/>
            </a:xfrm>
            <a:custGeom>
              <a:avLst/>
              <a:gdLst>
                <a:gd name="T0" fmla="*/ 112 w 176"/>
                <a:gd name="T1" fmla="*/ 118 h 174"/>
                <a:gd name="T2" fmla="*/ 120 w 176"/>
                <a:gd name="T3" fmla="*/ 102 h 174"/>
                <a:gd name="T4" fmla="*/ 64 w 176"/>
                <a:gd name="T5" fmla="*/ 94 h 174"/>
                <a:gd name="T6" fmla="*/ 56 w 176"/>
                <a:gd name="T7" fmla="*/ 110 h 174"/>
                <a:gd name="T8" fmla="*/ 64 w 176"/>
                <a:gd name="T9" fmla="*/ 102 h 174"/>
                <a:gd name="T10" fmla="*/ 112 w 176"/>
                <a:gd name="T11" fmla="*/ 110 h 174"/>
                <a:gd name="T12" fmla="*/ 64 w 176"/>
                <a:gd name="T13" fmla="*/ 102 h 174"/>
                <a:gd name="T14" fmla="*/ 152 w 176"/>
                <a:gd name="T15" fmla="*/ 46 h 174"/>
                <a:gd name="T16" fmla="*/ 128 w 176"/>
                <a:gd name="T17" fmla="*/ 17 h 174"/>
                <a:gd name="T18" fmla="*/ 70 w 176"/>
                <a:gd name="T19" fmla="*/ 4 h 174"/>
                <a:gd name="T20" fmla="*/ 28 w 176"/>
                <a:gd name="T21" fmla="*/ 46 h 174"/>
                <a:gd name="T22" fmla="*/ 0 w 176"/>
                <a:gd name="T23" fmla="*/ 54 h 174"/>
                <a:gd name="T24" fmla="*/ 8 w 176"/>
                <a:gd name="T25" fmla="*/ 78 h 174"/>
                <a:gd name="T26" fmla="*/ 16 w 176"/>
                <a:gd name="T27" fmla="*/ 166 h 174"/>
                <a:gd name="T28" fmla="*/ 152 w 176"/>
                <a:gd name="T29" fmla="*/ 174 h 174"/>
                <a:gd name="T30" fmla="*/ 160 w 176"/>
                <a:gd name="T31" fmla="*/ 78 h 174"/>
                <a:gd name="T32" fmla="*/ 176 w 176"/>
                <a:gd name="T33" fmla="*/ 70 h 174"/>
                <a:gd name="T34" fmla="*/ 168 w 176"/>
                <a:gd name="T35" fmla="*/ 46 h 174"/>
                <a:gd name="T36" fmla="*/ 140 w 176"/>
                <a:gd name="T37" fmla="*/ 30 h 174"/>
                <a:gd name="T38" fmla="*/ 143 w 176"/>
                <a:gd name="T39" fmla="*/ 46 h 174"/>
                <a:gd name="T40" fmla="*/ 134 w 176"/>
                <a:gd name="T41" fmla="*/ 40 h 174"/>
                <a:gd name="T42" fmla="*/ 124 w 176"/>
                <a:gd name="T43" fmla="*/ 34 h 174"/>
                <a:gd name="T44" fmla="*/ 115 w 176"/>
                <a:gd name="T45" fmla="*/ 30 h 174"/>
                <a:gd name="T46" fmla="*/ 130 w 176"/>
                <a:gd name="T47" fmla="*/ 24 h 174"/>
                <a:gd name="T48" fmla="*/ 74 w 176"/>
                <a:gd name="T49" fmla="*/ 46 h 174"/>
                <a:gd name="T50" fmla="*/ 127 w 176"/>
                <a:gd name="T51" fmla="*/ 46 h 174"/>
                <a:gd name="T52" fmla="*/ 66 w 176"/>
                <a:gd name="T53" fmla="*/ 11 h 174"/>
                <a:gd name="T54" fmla="*/ 65 w 176"/>
                <a:gd name="T55" fmla="*/ 46 h 174"/>
                <a:gd name="T56" fmla="*/ 46 w 176"/>
                <a:gd name="T57" fmla="*/ 46 h 174"/>
                <a:gd name="T58" fmla="*/ 37 w 176"/>
                <a:gd name="T59" fmla="*/ 46 h 174"/>
                <a:gd name="T60" fmla="*/ 152 w 176"/>
                <a:gd name="T61" fmla="*/ 166 h 174"/>
                <a:gd name="T62" fmla="*/ 24 w 176"/>
                <a:gd name="T63" fmla="*/ 78 h 174"/>
                <a:gd name="T64" fmla="*/ 152 w 176"/>
                <a:gd name="T65" fmla="*/ 166 h 174"/>
                <a:gd name="T66" fmla="*/ 8 w 176"/>
                <a:gd name="T67" fmla="*/ 70 h 174"/>
                <a:gd name="T68" fmla="*/ 168 w 176"/>
                <a:gd name="T69" fmla="*/ 54 h 174"/>
                <a:gd name="T70" fmla="*/ 69 w 176"/>
                <a:gd name="T71" fmla="*/ 22 h 174"/>
                <a:gd name="T72" fmla="*/ 58 w 176"/>
                <a:gd name="T73" fmla="*/ 25 h 174"/>
                <a:gd name="T74" fmla="*/ 69 w 176"/>
                <a:gd name="T75" fmla="*/ 22 h 174"/>
                <a:gd name="T76" fmla="*/ 54 w 176"/>
                <a:gd name="T77" fmla="*/ 32 h 174"/>
                <a:gd name="T78" fmla="*/ 57 w 176"/>
                <a:gd name="T79" fmla="*/ 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6" h="174">
                  <a:moveTo>
                    <a:pt x="64" y="118"/>
                  </a:moveTo>
                  <a:cubicBezTo>
                    <a:pt x="112" y="118"/>
                    <a:pt x="112" y="118"/>
                    <a:pt x="112" y="118"/>
                  </a:cubicBezTo>
                  <a:cubicBezTo>
                    <a:pt x="116" y="118"/>
                    <a:pt x="120" y="114"/>
                    <a:pt x="120" y="110"/>
                  </a:cubicBezTo>
                  <a:cubicBezTo>
                    <a:pt x="120" y="102"/>
                    <a:pt x="120" y="102"/>
                    <a:pt x="120" y="102"/>
                  </a:cubicBezTo>
                  <a:cubicBezTo>
                    <a:pt x="120" y="98"/>
                    <a:pt x="116" y="94"/>
                    <a:pt x="112" y="94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0" y="94"/>
                    <a:pt x="56" y="98"/>
                    <a:pt x="56" y="102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6" y="114"/>
                    <a:pt x="60" y="118"/>
                    <a:pt x="64" y="118"/>
                  </a:cubicBezTo>
                  <a:moveTo>
                    <a:pt x="64" y="102"/>
                  </a:moveTo>
                  <a:cubicBezTo>
                    <a:pt x="112" y="102"/>
                    <a:pt x="112" y="102"/>
                    <a:pt x="112" y="102"/>
                  </a:cubicBezTo>
                  <a:cubicBezTo>
                    <a:pt x="112" y="110"/>
                    <a:pt x="112" y="110"/>
                    <a:pt x="112" y="110"/>
                  </a:cubicBezTo>
                  <a:cubicBezTo>
                    <a:pt x="64" y="110"/>
                    <a:pt x="64" y="110"/>
                    <a:pt x="64" y="110"/>
                  </a:cubicBezTo>
                  <a:lnTo>
                    <a:pt x="64" y="102"/>
                  </a:lnTo>
                  <a:close/>
                  <a:moveTo>
                    <a:pt x="168" y="46"/>
                  </a:moveTo>
                  <a:cubicBezTo>
                    <a:pt x="152" y="46"/>
                    <a:pt x="152" y="46"/>
                    <a:pt x="152" y="46"/>
                  </a:cubicBezTo>
                  <a:cubicBezTo>
                    <a:pt x="147" y="28"/>
                    <a:pt x="147" y="28"/>
                    <a:pt x="147" y="28"/>
                  </a:cubicBezTo>
                  <a:cubicBezTo>
                    <a:pt x="145" y="19"/>
                    <a:pt x="136" y="14"/>
                    <a:pt x="128" y="17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3" y="0"/>
                    <a:pt x="53" y="2"/>
                    <a:pt x="49" y="10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4" y="46"/>
                    <a:pt x="0" y="50"/>
                    <a:pt x="0" y="5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4" y="78"/>
                    <a:pt x="8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70"/>
                    <a:pt x="20" y="174"/>
                    <a:pt x="24" y="174"/>
                  </a:cubicBezTo>
                  <a:cubicBezTo>
                    <a:pt x="152" y="174"/>
                    <a:pt x="152" y="174"/>
                    <a:pt x="152" y="174"/>
                  </a:cubicBezTo>
                  <a:cubicBezTo>
                    <a:pt x="156" y="174"/>
                    <a:pt x="160" y="170"/>
                    <a:pt x="160" y="166"/>
                  </a:cubicBezTo>
                  <a:cubicBezTo>
                    <a:pt x="160" y="78"/>
                    <a:pt x="160" y="78"/>
                    <a:pt x="160" y="78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2" y="78"/>
                    <a:pt x="176" y="74"/>
                    <a:pt x="176" y="70"/>
                  </a:cubicBezTo>
                  <a:cubicBezTo>
                    <a:pt x="176" y="54"/>
                    <a:pt x="176" y="54"/>
                    <a:pt x="176" y="54"/>
                  </a:cubicBezTo>
                  <a:cubicBezTo>
                    <a:pt x="176" y="50"/>
                    <a:pt x="172" y="46"/>
                    <a:pt x="168" y="46"/>
                  </a:cubicBezTo>
                  <a:moveTo>
                    <a:pt x="130" y="24"/>
                  </a:moveTo>
                  <a:cubicBezTo>
                    <a:pt x="134" y="23"/>
                    <a:pt x="138" y="26"/>
                    <a:pt x="140" y="30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3" y="46"/>
                    <a:pt x="143" y="46"/>
                    <a:pt x="143" y="46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30" y="24"/>
                  </a:lnTo>
                  <a:close/>
                  <a:moveTo>
                    <a:pt x="127" y="46"/>
                  </a:moveTo>
                  <a:cubicBezTo>
                    <a:pt x="74" y="46"/>
                    <a:pt x="74" y="46"/>
                    <a:pt x="74" y="46"/>
                  </a:cubicBezTo>
                  <a:cubicBezTo>
                    <a:pt x="87" y="23"/>
                    <a:pt x="87" y="23"/>
                    <a:pt x="87" y="23"/>
                  </a:cubicBezTo>
                  <a:lnTo>
                    <a:pt x="127" y="46"/>
                  </a:lnTo>
                  <a:close/>
                  <a:moveTo>
                    <a:pt x="56" y="14"/>
                  </a:moveTo>
                  <a:cubicBezTo>
                    <a:pt x="58" y="10"/>
                    <a:pt x="63" y="9"/>
                    <a:pt x="66" y="11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7" y="46"/>
                    <a:pt x="37" y="46"/>
                    <a:pt x="37" y="46"/>
                  </a:cubicBezTo>
                  <a:lnTo>
                    <a:pt x="56" y="14"/>
                  </a:lnTo>
                  <a:close/>
                  <a:moveTo>
                    <a:pt x="152" y="166"/>
                  </a:moveTo>
                  <a:cubicBezTo>
                    <a:pt x="24" y="166"/>
                    <a:pt x="24" y="166"/>
                    <a:pt x="24" y="166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152" y="78"/>
                    <a:pt x="152" y="78"/>
                    <a:pt x="152" y="78"/>
                  </a:cubicBezTo>
                  <a:lnTo>
                    <a:pt x="152" y="166"/>
                  </a:lnTo>
                  <a:close/>
                  <a:moveTo>
                    <a:pt x="168" y="70"/>
                  </a:moveTo>
                  <a:cubicBezTo>
                    <a:pt x="8" y="70"/>
                    <a:pt x="8" y="70"/>
                    <a:pt x="8" y="7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68" y="54"/>
                    <a:pt x="168" y="54"/>
                    <a:pt x="168" y="54"/>
                  </a:cubicBezTo>
                  <a:lnTo>
                    <a:pt x="168" y="70"/>
                  </a:lnTo>
                  <a:close/>
                  <a:moveTo>
                    <a:pt x="69" y="22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5" y="29"/>
                    <a:pt x="65" y="29"/>
                    <a:pt x="65" y="29"/>
                  </a:cubicBezTo>
                  <a:lnTo>
                    <a:pt x="69" y="22"/>
                  </a:lnTo>
                  <a:close/>
                  <a:moveTo>
                    <a:pt x="61" y="36"/>
                  </a:moveTo>
                  <a:cubicBezTo>
                    <a:pt x="54" y="32"/>
                    <a:pt x="54" y="32"/>
                    <a:pt x="54" y="32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7" y="43"/>
                    <a:pt x="57" y="43"/>
                    <a:pt x="57" y="43"/>
                  </a:cubicBezTo>
                  <a:lnTo>
                    <a:pt x="61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9" name="Freeform: Shape 12"/>
            <p:cNvSpPr/>
            <p:nvPr/>
          </p:nvSpPr>
          <p:spPr bwMode="auto">
            <a:xfrm>
              <a:off x="3689967" y="1615391"/>
              <a:ext cx="262806" cy="321738"/>
            </a:xfrm>
            <a:custGeom>
              <a:avLst/>
              <a:gdLst>
                <a:gd name="T0" fmla="*/ 48 w 144"/>
                <a:gd name="T1" fmla="*/ 0 h 176"/>
                <a:gd name="T2" fmla="*/ 32 w 144"/>
                <a:gd name="T3" fmla="*/ 20 h 176"/>
                <a:gd name="T4" fmla="*/ 40 w 144"/>
                <a:gd name="T5" fmla="*/ 20 h 176"/>
                <a:gd name="T6" fmla="*/ 48 w 144"/>
                <a:gd name="T7" fmla="*/ 8 h 176"/>
                <a:gd name="T8" fmla="*/ 136 w 144"/>
                <a:gd name="T9" fmla="*/ 16 h 176"/>
                <a:gd name="T10" fmla="*/ 128 w 144"/>
                <a:gd name="T11" fmla="*/ 136 h 176"/>
                <a:gd name="T12" fmla="*/ 120 w 144"/>
                <a:gd name="T13" fmla="*/ 140 h 176"/>
                <a:gd name="T14" fmla="*/ 128 w 144"/>
                <a:gd name="T15" fmla="*/ 144 h 176"/>
                <a:gd name="T16" fmla="*/ 144 w 144"/>
                <a:gd name="T17" fmla="*/ 16 h 176"/>
                <a:gd name="T18" fmla="*/ 44 w 144"/>
                <a:gd name="T19" fmla="*/ 128 h 176"/>
                <a:gd name="T20" fmla="*/ 24 w 144"/>
                <a:gd name="T21" fmla="*/ 132 h 176"/>
                <a:gd name="T22" fmla="*/ 44 w 144"/>
                <a:gd name="T23" fmla="*/ 136 h 176"/>
                <a:gd name="T24" fmla="*/ 44 w 144"/>
                <a:gd name="T25" fmla="*/ 128 h 176"/>
                <a:gd name="T26" fmla="*/ 28 w 144"/>
                <a:gd name="T27" fmla="*/ 144 h 176"/>
                <a:gd name="T28" fmla="*/ 28 w 144"/>
                <a:gd name="T29" fmla="*/ 152 h 176"/>
                <a:gd name="T30" fmla="*/ 40 w 144"/>
                <a:gd name="T31" fmla="*/ 148 h 176"/>
                <a:gd name="T32" fmla="*/ 96 w 144"/>
                <a:gd name="T33" fmla="*/ 32 h 176"/>
                <a:gd name="T34" fmla="*/ 0 w 144"/>
                <a:gd name="T35" fmla="*/ 48 h 176"/>
                <a:gd name="T36" fmla="*/ 16 w 144"/>
                <a:gd name="T37" fmla="*/ 176 h 176"/>
                <a:gd name="T38" fmla="*/ 112 w 144"/>
                <a:gd name="T39" fmla="*/ 160 h 176"/>
                <a:gd name="T40" fmla="*/ 96 w 144"/>
                <a:gd name="T41" fmla="*/ 32 h 176"/>
                <a:gd name="T42" fmla="*/ 96 w 144"/>
                <a:gd name="T43" fmla="*/ 168 h 176"/>
                <a:gd name="T44" fmla="*/ 8 w 144"/>
                <a:gd name="T45" fmla="*/ 160 h 176"/>
                <a:gd name="T46" fmla="*/ 45 w 144"/>
                <a:gd name="T47" fmla="*/ 72 h 176"/>
                <a:gd name="T48" fmla="*/ 67 w 144"/>
                <a:gd name="T49" fmla="*/ 72 h 176"/>
                <a:gd name="T50" fmla="*/ 104 w 144"/>
                <a:gd name="T51" fmla="*/ 160 h 176"/>
                <a:gd name="T52" fmla="*/ 56 w 144"/>
                <a:gd name="T53" fmla="*/ 64 h 176"/>
                <a:gd name="T54" fmla="*/ 56 w 144"/>
                <a:gd name="T55" fmla="*/ 72 h 176"/>
                <a:gd name="T56" fmla="*/ 104 w 144"/>
                <a:gd name="T57" fmla="*/ 50 h 176"/>
                <a:gd name="T58" fmla="*/ 56 w 144"/>
                <a:gd name="T59" fmla="*/ 56 h 176"/>
                <a:gd name="T60" fmla="*/ 8 w 144"/>
                <a:gd name="T61" fmla="*/ 50 h 176"/>
                <a:gd name="T62" fmla="*/ 16 w 144"/>
                <a:gd name="T63" fmla="*/ 40 h 176"/>
                <a:gd name="T64" fmla="*/ 104 w 144"/>
                <a:gd name="T65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76">
                  <a:moveTo>
                    <a:pt x="12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39" y="0"/>
                    <a:pt x="32" y="7"/>
                    <a:pt x="32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4" y="24"/>
                    <a:pt x="36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2"/>
                    <a:pt x="44" y="8"/>
                    <a:pt x="48" y="8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32" y="8"/>
                    <a:pt x="136" y="12"/>
                    <a:pt x="136" y="16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6" y="132"/>
                    <a:pt x="132" y="136"/>
                    <a:pt x="128" y="136"/>
                  </a:cubicBezTo>
                  <a:cubicBezTo>
                    <a:pt x="124" y="136"/>
                    <a:pt x="124" y="136"/>
                    <a:pt x="124" y="136"/>
                  </a:cubicBezTo>
                  <a:cubicBezTo>
                    <a:pt x="122" y="136"/>
                    <a:pt x="120" y="138"/>
                    <a:pt x="120" y="140"/>
                  </a:cubicBezTo>
                  <a:cubicBezTo>
                    <a:pt x="120" y="142"/>
                    <a:pt x="122" y="144"/>
                    <a:pt x="124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37" y="144"/>
                    <a:pt x="144" y="137"/>
                    <a:pt x="144" y="128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7"/>
                    <a:pt x="137" y="0"/>
                    <a:pt x="128" y="0"/>
                  </a:cubicBezTo>
                  <a:moveTo>
                    <a:pt x="44" y="128"/>
                  </a:moveTo>
                  <a:cubicBezTo>
                    <a:pt x="28" y="128"/>
                    <a:pt x="28" y="128"/>
                    <a:pt x="28" y="128"/>
                  </a:cubicBezTo>
                  <a:cubicBezTo>
                    <a:pt x="26" y="128"/>
                    <a:pt x="24" y="130"/>
                    <a:pt x="24" y="132"/>
                  </a:cubicBezTo>
                  <a:cubicBezTo>
                    <a:pt x="24" y="134"/>
                    <a:pt x="26" y="136"/>
                    <a:pt x="28" y="136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46" y="136"/>
                    <a:pt x="48" y="134"/>
                    <a:pt x="48" y="132"/>
                  </a:cubicBezTo>
                  <a:cubicBezTo>
                    <a:pt x="48" y="130"/>
                    <a:pt x="46" y="128"/>
                    <a:pt x="44" y="128"/>
                  </a:cubicBezTo>
                  <a:moveTo>
                    <a:pt x="36" y="144"/>
                  </a:moveTo>
                  <a:cubicBezTo>
                    <a:pt x="28" y="144"/>
                    <a:pt x="28" y="144"/>
                    <a:pt x="28" y="144"/>
                  </a:cubicBezTo>
                  <a:cubicBezTo>
                    <a:pt x="26" y="144"/>
                    <a:pt x="24" y="146"/>
                    <a:pt x="24" y="148"/>
                  </a:cubicBezTo>
                  <a:cubicBezTo>
                    <a:pt x="24" y="150"/>
                    <a:pt x="26" y="152"/>
                    <a:pt x="28" y="152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8" y="152"/>
                    <a:pt x="40" y="150"/>
                    <a:pt x="40" y="148"/>
                  </a:cubicBezTo>
                  <a:cubicBezTo>
                    <a:pt x="40" y="146"/>
                    <a:pt x="38" y="144"/>
                    <a:pt x="36" y="144"/>
                  </a:cubicBezTo>
                  <a:moveTo>
                    <a:pt x="96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39"/>
                    <a:pt x="0" y="4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96" y="176"/>
                    <a:pt x="96" y="176"/>
                    <a:pt x="96" y="176"/>
                  </a:cubicBezTo>
                  <a:cubicBezTo>
                    <a:pt x="105" y="176"/>
                    <a:pt x="112" y="169"/>
                    <a:pt x="112" y="160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39"/>
                    <a:pt x="105" y="32"/>
                    <a:pt x="96" y="32"/>
                  </a:cubicBezTo>
                  <a:moveTo>
                    <a:pt x="104" y="160"/>
                  </a:moveTo>
                  <a:cubicBezTo>
                    <a:pt x="104" y="164"/>
                    <a:pt x="100" y="168"/>
                    <a:pt x="96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8" y="67"/>
                    <a:pt x="29" y="71"/>
                    <a:pt x="45" y="72"/>
                  </a:cubicBezTo>
                  <a:cubicBezTo>
                    <a:pt x="46" y="76"/>
                    <a:pt x="51" y="80"/>
                    <a:pt x="56" y="80"/>
                  </a:cubicBezTo>
                  <a:cubicBezTo>
                    <a:pt x="61" y="80"/>
                    <a:pt x="66" y="76"/>
                    <a:pt x="67" y="72"/>
                  </a:cubicBezTo>
                  <a:cubicBezTo>
                    <a:pt x="83" y="71"/>
                    <a:pt x="94" y="67"/>
                    <a:pt x="104" y="60"/>
                  </a:cubicBezTo>
                  <a:lnTo>
                    <a:pt x="104" y="160"/>
                  </a:lnTo>
                  <a:close/>
                  <a:moveTo>
                    <a:pt x="52" y="68"/>
                  </a:moveTo>
                  <a:cubicBezTo>
                    <a:pt x="52" y="66"/>
                    <a:pt x="54" y="64"/>
                    <a:pt x="56" y="64"/>
                  </a:cubicBezTo>
                  <a:cubicBezTo>
                    <a:pt x="58" y="64"/>
                    <a:pt x="60" y="66"/>
                    <a:pt x="60" y="68"/>
                  </a:cubicBezTo>
                  <a:cubicBezTo>
                    <a:pt x="60" y="70"/>
                    <a:pt x="58" y="72"/>
                    <a:pt x="56" y="72"/>
                  </a:cubicBezTo>
                  <a:cubicBezTo>
                    <a:pt x="54" y="72"/>
                    <a:pt x="52" y="70"/>
                    <a:pt x="52" y="68"/>
                  </a:cubicBezTo>
                  <a:moveTo>
                    <a:pt x="104" y="50"/>
                  </a:moveTo>
                  <a:cubicBezTo>
                    <a:pt x="96" y="58"/>
                    <a:pt x="85" y="62"/>
                    <a:pt x="67" y="64"/>
                  </a:cubicBezTo>
                  <a:cubicBezTo>
                    <a:pt x="65" y="59"/>
                    <a:pt x="61" y="56"/>
                    <a:pt x="56" y="56"/>
                  </a:cubicBezTo>
                  <a:cubicBezTo>
                    <a:pt x="51" y="56"/>
                    <a:pt x="47" y="59"/>
                    <a:pt x="45" y="64"/>
                  </a:cubicBezTo>
                  <a:cubicBezTo>
                    <a:pt x="27" y="62"/>
                    <a:pt x="16" y="58"/>
                    <a:pt x="8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4"/>
                    <a:pt x="12" y="40"/>
                    <a:pt x="1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00" y="40"/>
                    <a:pt x="104" y="44"/>
                    <a:pt x="104" y="48"/>
                  </a:cubicBezTo>
                  <a:lnTo>
                    <a:pt x="104" y="5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0" name="Freeform: Shape 13"/>
            <p:cNvSpPr/>
            <p:nvPr/>
          </p:nvSpPr>
          <p:spPr bwMode="auto">
            <a:xfrm>
              <a:off x="3660501" y="3195622"/>
              <a:ext cx="321738" cy="262806"/>
            </a:xfrm>
            <a:custGeom>
              <a:avLst/>
              <a:gdLst>
                <a:gd name="T0" fmla="*/ 116 w 176"/>
                <a:gd name="T1" fmla="*/ 32 h 144"/>
                <a:gd name="T2" fmla="*/ 116 w 176"/>
                <a:gd name="T3" fmla="*/ 24 h 144"/>
                <a:gd name="T4" fmla="*/ 80 w 176"/>
                <a:gd name="T5" fmla="*/ 28 h 144"/>
                <a:gd name="T6" fmla="*/ 132 w 176"/>
                <a:gd name="T7" fmla="*/ 32 h 144"/>
                <a:gd name="T8" fmla="*/ 132 w 176"/>
                <a:gd name="T9" fmla="*/ 24 h 144"/>
                <a:gd name="T10" fmla="*/ 132 w 176"/>
                <a:gd name="T11" fmla="*/ 32 h 144"/>
                <a:gd name="T12" fmla="*/ 152 w 176"/>
                <a:gd name="T13" fmla="*/ 28 h 144"/>
                <a:gd name="T14" fmla="*/ 144 w 176"/>
                <a:gd name="T15" fmla="*/ 28 h 144"/>
                <a:gd name="T16" fmla="*/ 148 w 176"/>
                <a:gd name="T17" fmla="*/ 64 h 144"/>
                <a:gd name="T18" fmla="*/ 112 w 176"/>
                <a:gd name="T19" fmla="*/ 68 h 144"/>
                <a:gd name="T20" fmla="*/ 148 w 176"/>
                <a:gd name="T21" fmla="*/ 72 h 144"/>
                <a:gd name="T22" fmla="*/ 148 w 176"/>
                <a:gd name="T23" fmla="*/ 64 h 144"/>
                <a:gd name="T24" fmla="*/ 116 w 176"/>
                <a:gd name="T25" fmla="*/ 80 h 144"/>
                <a:gd name="T26" fmla="*/ 116 w 176"/>
                <a:gd name="T27" fmla="*/ 88 h 144"/>
                <a:gd name="T28" fmla="*/ 152 w 176"/>
                <a:gd name="T29" fmla="*/ 84 h 144"/>
                <a:gd name="T30" fmla="*/ 148 w 176"/>
                <a:gd name="T31" fmla="*/ 48 h 144"/>
                <a:gd name="T32" fmla="*/ 112 w 176"/>
                <a:gd name="T33" fmla="*/ 52 h 144"/>
                <a:gd name="T34" fmla="*/ 148 w 176"/>
                <a:gd name="T35" fmla="*/ 56 h 144"/>
                <a:gd name="T36" fmla="*/ 148 w 176"/>
                <a:gd name="T37" fmla="*/ 48 h 144"/>
                <a:gd name="T38" fmla="*/ 72 w 176"/>
                <a:gd name="T39" fmla="*/ 28 h 144"/>
                <a:gd name="T40" fmla="*/ 64 w 176"/>
                <a:gd name="T41" fmla="*/ 28 h 144"/>
                <a:gd name="T42" fmla="*/ 52 w 176"/>
                <a:gd name="T43" fmla="*/ 104 h 144"/>
                <a:gd name="T44" fmla="*/ 152 w 176"/>
                <a:gd name="T45" fmla="*/ 100 h 144"/>
                <a:gd name="T46" fmla="*/ 52 w 176"/>
                <a:gd name="T47" fmla="*/ 96 h 144"/>
                <a:gd name="T48" fmla="*/ 52 w 176"/>
                <a:gd name="T49" fmla="*/ 104 h 144"/>
                <a:gd name="T50" fmla="*/ 148 w 176"/>
                <a:gd name="T51" fmla="*/ 120 h 144"/>
                <a:gd name="T52" fmla="*/ 148 w 176"/>
                <a:gd name="T53" fmla="*/ 112 h 144"/>
                <a:gd name="T54" fmla="*/ 48 w 176"/>
                <a:gd name="T55" fmla="*/ 116 h 144"/>
                <a:gd name="T56" fmla="*/ 168 w 176"/>
                <a:gd name="T57" fmla="*/ 0 h 144"/>
                <a:gd name="T58" fmla="*/ 24 w 176"/>
                <a:gd name="T59" fmla="*/ 8 h 144"/>
                <a:gd name="T60" fmla="*/ 8 w 176"/>
                <a:gd name="T61" fmla="*/ 24 h 144"/>
                <a:gd name="T62" fmla="*/ 0 w 176"/>
                <a:gd name="T63" fmla="*/ 120 h 144"/>
                <a:gd name="T64" fmla="*/ 168 w 176"/>
                <a:gd name="T65" fmla="*/ 144 h 144"/>
                <a:gd name="T66" fmla="*/ 176 w 176"/>
                <a:gd name="T67" fmla="*/ 8 h 144"/>
                <a:gd name="T68" fmla="*/ 168 w 176"/>
                <a:gd name="T69" fmla="*/ 136 h 144"/>
                <a:gd name="T70" fmla="*/ 8 w 176"/>
                <a:gd name="T71" fmla="*/ 120 h 144"/>
                <a:gd name="T72" fmla="*/ 24 w 176"/>
                <a:gd name="T73" fmla="*/ 32 h 144"/>
                <a:gd name="T74" fmla="*/ 28 w 176"/>
                <a:gd name="T75" fmla="*/ 120 h 144"/>
                <a:gd name="T76" fmla="*/ 32 w 176"/>
                <a:gd name="T77" fmla="*/ 8 h 144"/>
                <a:gd name="T78" fmla="*/ 168 w 176"/>
                <a:gd name="T79" fmla="*/ 136 h 144"/>
                <a:gd name="T80" fmla="*/ 56 w 176"/>
                <a:gd name="T81" fmla="*/ 28 h 144"/>
                <a:gd name="T82" fmla="*/ 48 w 176"/>
                <a:gd name="T83" fmla="*/ 28 h 144"/>
                <a:gd name="T84" fmla="*/ 52 w 176"/>
                <a:gd name="T85" fmla="*/ 88 h 144"/>
                <a:gd name="T86" fmla="*/ 96 w 176"/>
                <a:gd name="T87" fmla="*/ 84 h 144"/>
                <a:gd name="T88" fmla="*/ 92 w 176"/>
                <a:gd name="T89" fmla="*/ 48 h 144"/>
                <a:gd name="T90" fmla="*/ 48 w 176"/>
                <a:gd name="T91" fmla="*/ 52 h 144"/>
                <a:gd name="T92" fmla="*/ 52 w 176"/>
                <a:gd name="T93" fmla="*/ 88 h 144"/>
                <a:gd name="T94" fmla="*/ 88 w 176"/>
                <a:gd name="T95" fmla="*/ 56 h 144"/>
                <a:gd name="T96" fmla="*/ 56 w 176"/>
                <a:gd name="T97" fmla="*/ 8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6" h="144">
                  <a:moveTo>
                    <a:pt x="84" y="32"/>
                  </a:moveTo>
                  <a:cubicBezTo>
                    <a:pt x="116" y="32"/>
                    <a:pt x="116" y="32"/>
                    <a:pt x="116" y="32"/>
                  </a:cubicBezTo>
                  <a:cubicBezTo>
                    <a:pt x="118" y="32"/>
                    <a:pt x="120" y="30"/>
                    <a:pt x="120" y="28"/>
                  </a:cubicBezTo>
                  <a:cubicBezTo>
                    <a:pt x="120" y="26"/>
                    <a:pt x="118" y="24"/>
                    <a:pt x="116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2" y="24"/>
                    <a:pt x="80" y="26"/>
                    <a:pt x="80" y="28"/>
                  </a:cubicBezTo>
                  <a:cubicBezTo>
                    <a:pt x="80" y="30"/>
                    <a:pt x="82" y="32"/>
                    <a:pt x="84" y="32"/>
                  </a:cubicBezTo>
                  <a:moveTo>
                    <a:pt x="132" y="32"/>
                  </a:moveTo>
                  <a:cubicBezTo>
                    <a:pt x="134" y="32"/>
                    <a:pt x="136" y="30"/>
                    <a:pt x="136" y="28"/>
                  </a:cubicBezTo>
                  <a:cubicBezTo>
                    <a:pt x="136" y="26"/>
                    <a:pt x="134" y="24"/>
                    <a:pt x="132" y="24"/>
                  </a:cubicBezTo>
                  <a:cubicBezTo>
                    <a:pt x="130" y="24"/>
                    <a:pt x="128" y="26"/>
                    <a:pt x="128" y="28"/>
                  </a:cubicBezTo>
                  <a:cubicBezTo>
                    <a:pt x="128" y="30"/>
                    <a:pt x="130" y="32"/>
                    <a:pt x="132" y="32"/>
                  </a:cubicBezTo>
                  <a:moveTo>
                    <a:pt x="148" y="32"/>
                  </a:moveTo>
                  <a:cubicBezTo>
                    <a:pt x="150" y="32"/>
                    <a:pt x="152" y="30"/>
                    <a:pt x="152" y="28"/>
                  </a:cubicBezTo>
                  <a:cubicBezTo>
                    <a:pt x="152" y="26"/>
                    <a:pt x="150" y="24"/>
                    <a:pt x="148" y="24"/>
                  </a:cubicBezTo>
                  <a:cubicBezTo>
                    <a:pt x="146" y="24"/>
                    <a:pt x="144" y="26"/>
                    <a:pt x="144" y="28"/>
                  </a:cubicBezTo>
                  <a:cubicBezTo>
                    <a:pt x="144" y="30"/>
                    <a:pt x="146" y="32"/>
                    <a:pt x="148" y="32"/>
                  </a:cubicBezTo>
                  <a:moveTo>
                    <a:pt x="148" y="64"/>
                  </a:moveTo>
                  <a:cubicBezTo>
                    <a:pt x="116" y="64"/>
                    <a:pt x="116" y="64"/>
                    <a:pt x="116" y="64"/>
                  </a:cubicBezTo>
                  <a:cubicBezTo>
                    <a:pt x="114" y="64"/>
                    <a:pt x="112" y="66"/>
                    <a:pt x="112" y="68"/>
                  </a:cubicBezTo>
                  <a:cubicBezTo>
                    <a:pt x="112" y="70"/>
                    <a:pt x="114" y="72"/>
                    <a:pt x="116" y="72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0" y="72"/>
                    <a:pt x="152" y="70"/>
                    <a:pt x="152" y="68"/>
                  </a:cubicBezTo>
                  <a:cubicBezTo>
                    <a:pt x="152" y="66"/>
                    <a:pt x="150" y="64"/>
                    <a:pt x="148" y="64"/>
                  </a:cubicBezTo>
                  <a:moveTo>
                    <a:pt x="148" y="80"/>
                  </a:moveTo>
                  <a:cubicBezTo>
                    <a:pt x="116" y="80"/>
                    <a:pt x="116" y="80"/>
                    <a:pt x="116" y="80"/>
                  </a:cubicBezTo>
                  <a:cubicBezTo>
                    <a:pt x="114" y="80"/>
                    <a:pt x="112" y="82"/>
                    <a:pt x="112" y="84"/>
                  </a:cubicBezTo>
                  <a:cubicBezTo>
                    <a:pt x="112" y="86"/>
                    <a:pt x="114" y="88"/>
                    <a:pt x="116" y="88"/>
                  </a:cubicBezTo>
                  <a:cubicBezTo>
                    <a:pt x="148" y="88"/>
                    <a:pt x="148" y="88"/>
                    <a:pt x="148" y="88"/>
                  </a:cubicBezTo>
                  <a:cubicBezTo>
                    <a:pt x="150" y="88"/>
                    <a:pt x="152" y="86"/>
                    <a:pt x="152" y="84"/>
                  </a:cubicBezTo>
                  <a:cubicBezTo>
                    <a:pt x="152" y="82"/>
                    <a:pt x="150" y="80"/>
                    <a:pt x="148" y="80"/>
                  </a:cubicBezTo>
                  <a:moveTo>
                    <a:pt x="148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2" y="50"/>
                    <a:pt x="112" y="52"/>
                  </a:cubicBezTo>
                  <a:cubicBezTo>
                    <a:pt x="112" y="54"/>
                    <a:pt x="114" y="56"/>
                    <a:pt x="116" y="56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50" y="56"/>
                    <a:pt x="152" y="54"/>
                    <a:pt x="152" y="52"/>
                  </a:cubicBezTo>
                  <a:cubicBezTo>
                    <a:pt x="152" y="50"/>
                    <a:pt x="150" y="48"/>
                    <a:pt x="148" y="48"/>
                  </a:cubicBezTo>
                  <a:moveTo>
                    <a:pt x="68" y="32"/>
                  </a:moveTo>
                  <a:cubicBezTo>
                    <a:pt x="70" y="32"/>
                    <a:pt x="72" y="30"/>
                    <a:pt x="72" y="28"/>
                  </a:cubicBezTo>
                  <a:cubicBezTo>
                    <a:pt x="72" y="26"/>
                    <a:pt x="70" y="24"/>
                    <a:pt x="68" y="24"/>
                  </a:cubicBezTo>
                  <a:cubicBezTo>
                    <a:pt x="66" y="24"/>
                    <a:pt x="64" y="26"/>
                    <a:pt x="64" y="28"/>
                  </a:cubicBezTo>
                  <a:cubicBezTo>
                    <a:pt x="64" y="30"/>
                    <a:pt x="66" y="32"/>
                    <a:pt x="68" y="32"/>
                  </a:cubicBezTo>
                  <a:moveTo>
                    <a:pt x="52" y="104"/>
                  </a:moveTo>
                  <a:cubicBezTo>
                    <a:pt x="148" y="104"/>
                    <a:pt x="148" y="104"/>
                    <a:pt x="148" y="104"/>
                  </a:cubicBezTo>
                  <a:cubicBezTo>
                    <a:pt x="150" y="104"/>
                    <a:pt x="152" y="102"/>
                    <a:pt x="152" y="100"/>
                  </a:cubicBezTo>
                  <a:cubicBezTo>
                    <a:pt x="152" y="98"/>
                    <a:pt x="150" y="96"/>
                    <a:pt x="148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0" y="96"/>
                    <a:pt x="48" y="98"/>
                    <a:pt x="48" y="100"/>
                  </a:cubicBezTo>
                  <a:cubicBezTo>
                    <a:pt x="48" y="102"/>
                    <a:pt x="50" y="104"/>
                    <a:pt x="52" y="104"/>
                  </a:cubicBezTo>
                  <a:moveTo>
                    <a:pt x="52" y="120"/>
                  </a:moveTo>
                  <a:cubicBezTo>
                    <a:pt x="148" y="120"/>
                    <a:pt x="148" y="120"/>
                    <a:pt x="148" y="120"/>
                  </a:cubicBezTo>
                  <a:cubicBezTo>
                    <a:pt x="150" y="120"/>
                    <a:pt x="152" y="118"/>
                    <a:pt x="152" y="116"/>
                  </a:cubicBezTo>
                  <a:cubicBezTo>
                    <a:pt x="152" y="114"/>
                    <a:pt x="150" y="112"/>
                    <a:pt x="148" y="112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0" y="112"/>
                    <a:pt x="48" y="114"/>
                    <a:pt x="48" y="116"/>
                  </a:cubicBezTo>
                  <a:cubicBezTo>
                    <a:pt x="48" y="118"/>
                    <a:pt x="50" y="120"/>
                    <a:pt x="52" y="120"/>
                  </a:cubicBezTo>
                  <a:moveTo>
                    <a:pt x="168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8"/>
                    <a:pt x="0" y="3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33"/>
                    <a:pt x="11" y="144"/>
                    <a:pt x="24" y="144"/>
                  </a:cubicBezTo>
                  <a:cubicBezTo>
                    <a:pt x="168" y="144"/>
                    <a:pt x="168" y="144"/>
                    <a:pt x="168" y="144"/>
                  </a:cubicBezTo>
                  <a:cubicBezTo>
                    <a:pt x="172" y="144"/>
                    <a:pt x="176" y="140"/>
                    <a:pt x="176" y="136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176" y="4"/>
                    <a:pt x="172" y="0"/>
                    <a:pt x="168" y="0"/>
                  </a:cubicBezTo>
                  <a:moveTo>
                    <a:pt x="168" y="136"/>
                  </a:moveTo>
                  <a:cubicBezTo>
                    <a:pt x="24" y="136"/>
                    <a:pt x="24" y="136"/>
                    <a:pt x="24" y="136"/>
                  </a:cubicBezTo>
                  <a:cubicBezTo>
                    <a:pt x="15" y="136"/>
                    <a:pt x="8" y="129"/>
                    <a:pt x="8" y="120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116"/>
                    <a:pt x="24" y="116"/>
                    <a:pt x="24" y="116"/>
                  </a:cubicBezTo>
                  <a:cubicBezTo>
                    <a:pt x="24" y="118"/>
                    <a:pt x="26" y="120"/>
                    <a:pt x="28" y="120"/>
                  </a:cubicBezTo>
                  <a:cubicBezTo>
                    <a:pt x="30" y="120"/>
                    <a:pt x="32" y="118"/>
                    <a:pt x="32" y="116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68" y="8"/>
                    <a:pt x="168" y="8"/>
                    <a:pt x="168" y="8"/>
                  </a:cubicBezTo>
                  <a:lnTo>
                    <a:pt x="168" y="136"/>
                  </a:lnTo>
                  <a:close/>
                  <a:moveTo>
                    <a:pt x="52" y="32"/>
                  </a:moveTo>
                  <a:cubicBezTo>
                    <a:pt x="54" y="32"/>
                    <a:pt x="56" y="30"/>
                    <a:pt x="56" y="28"/>
                  </a:cubicBezTo>
                  <a:cubicBezTo>
                    <a:pt x="56" y="26"/>
                    <a:pt x="54" y="24"/>
                    <a:pt x="52" y="24"/>
                  </a:cubicBezTo>
                  <a:cubicBezTo>
                    <a:pt x="50" y="24"/>
                    <a:pt x="48" y="26"/>
                    <a:pt x="48" y="28"/>
                  </a:cubicBezTo>
                  <a:cubicBezTo>
                    <a:pt x="48" y="30"/>
                    <a:pt x="50" y="32"/>
                    <a:pt x="52" y="32"/>
                  </a:cubicBezTo>
                  <a:moveTo>
                    <a:pt x="52" y="88"/>
                  </a:moveTo>
                  <a:cubicBezTo>
                    <a:pt x="92" y="88"/>
                    <a:pt x="92" y="88"/>
                    <a:pt x="92" y="88"/>
                  </a:cubicBezTo>
                  <a:cubicBezTo>
                    <a:pt x="94" y="88"/>
                    <a:pt x="96" y="86"/>
                    <a:pt x="96" y="84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0"/>
                    <a:pt x="94" y="48"/>
                    <a:pt x="9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0" y="48"/>
                    <a:pt x="48" y="50"/>
                    <a:pt x="48" y="52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8" y="86"/>
                    <a:pt x="50" y="88"/>
                    <a:pt x="52" y="88"/>
                  </a:cubicBezTo>
                  <a:moveTo>
                    <a:pt x="56" y="56"/>
                  </a:moveTo>
                  <a:cubicBezTo>
                    <a:pt x="88" y="56"/>
                    <a:pt x="88" y="56"/>
                    <a:pt x="88" y="56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56" y="80"/>
                    <a:pt x="56" y="80"/>
                    <a:pt x="56" y="80"/>
                  </a:cubicBezTo>
                  <a:lnTo>
                    <a:pt x="56" y="5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Freeform: Shape 14"/>
            <p:cNvSpPr/>
            <p:nvPr/>
          </p:nvSpPr>
          <p:spPr bwMode="auto">
            <a:xfrm>
              <a:off x="5211267" y="3195622"/>
              <a:ext cx="321738" cy="262806"/>
            </a:xfrm>
            <a:custGeom>
              <a:avLst/>
              <a:gdLst>
                <a:gd name="T0" fmla="*/ 36 w 176"/>
                <a:gd name="T1" fmla="*/ 88 h 144"/>
                <a:gd name="T2" fmla="*/ 32 w 176"/>
                <a:gd name="T3" fmla="*/ 116 h 144"/>
                <a:gd name="T4" fmla="*/ 60 w 176"/>
                <a:gd name="T5" fmla="*/ 120 h 144"/>
                <a:gd name="T6" fmla="*/ 64 w 176"/>
                <a:gd name="T7" fmla="*/ 92 h 144"/>
                <a:gd name="T8" fmla="*/ 56 w 176"/>
                <a:gd name="T9" fmla="*/ 112 h 144"/>
                <a:gd name="T10" fmla="*/ 40 w 176"/>
                <a:gd name="T11" fmla="*/ 96 h 144"/>
                <a:gd name="T12" fmla="*/ 56 w 176"/>
                <a:gd name="T13" fmla="*/ 112 h 144"/>
                <a:gd name="T14" fmla="*/ 116 w 176"/>
                <a:gd name="T15" fmla="*/ 88 h 144"/>
                <a:gd name="T16" fmla="*/ 112 w 176"/>
                <a:gd name="T17" fmla="*/ 116 h 144"/>
                <a:gd name="T18" fmla="*/ 140 w 176"/>
                <a:gd name="T19" fmla="*/ 120 h 144"/>
                <a:gd name="T20" fmla="*/ 144 w 176"/>
                <a:gd name="T21" fmla="*/ 92 h 144"/>
                <a:gd name="T22" fmla="*/ 136 w 176"/>
                <a:gd name="T23" fmla="*/ 112 h 144"/>
                <a:gd name="T24" fmla="*/ 120 w 176"/>
                <a:gd name="T25" fmla="*/ 96 h 144"/>
                <a:gd name="T26" fmla="*/ 136 w 176"/>
                <a:gd name="T27" fmla="*/ 112 h 144"/>
                <a:gd name="T28" fmla="*/ 168 w 176"/>
                <a:gd name="T29" fmla="*/ 136 h 144"/>
                <a:gd name="T30" fmla="*/ 172 w 176"/>
                <a:gd name="T31" fmla="*/ 32 h 144"/>
                <a:gd name="T32" fmla="*/ 172 w 176"/>
                <a:gd name="T33" fmla="*/ 24 h 144"/>
                <a:gd name="T34" fmla="*/ 168 w 176"/>
                <a:gd name="T35" fmla="*/ 8 h 144"/>
                <a:gd name="T36" fmla="*/ 16 w 176"/>
                <a:gd name="T37" fmla="*/ 0 h 144"/>
                <a:gd name="T38" fmla="*/ 8 w 176"/>
                <a:gd name="T39" fmla="*/ 24 h 144"/>
                <a:gd name="T40" fmla="*/ 0 w 176"/>
                <a:gd name="T41" fmla="*/ 28 h 144"/>
                <a:gd name="T42" fmla="*/ 8 w 176"/>
                <a:gd name="T43" fmla="*/ 32 h 144"/>
                <a:gd name="T44" fmla="*/ 4 w 176"/>
                <a:gd name="T45" fmla="*/ 136 h 144"/>
                <a:gd name="T46" fmla="*/ 4 w 176"/>
                <a:gd name="T47" fmla="*/ 144 h 144"/>
                <a:gd name="T48" fmla="*/ 176 w 176"/>
                <a:gd name="T49" fmla="*/ 140 h 144"/>
                <a:gd name="T50" fmla="*/ 96 w 176"/>
                <a:gd name="T51" fmla="*/ 136 h 144"/>
                <a:gd name="T52" fmla="*/ 80 w 176"/>
                <a:gd name="T53" fmla="*/ 96 h 144"/>
                <a:gd name="T54" fmla="*/ 96 w 176"/>
                <a:gd name="T55" fmla="*/ 136 h 144"/>
                <a:gd name="T56" fmla="*/ 104 w 176"/>
                <a:gd name="T57" fmla="*/ 136 h 144"/>
                <a:gd name="T58" fmla="*/ 100 w 176"/>
                <a:gd name="T59" fmla="*/ 88 h 144"/>
                <a:gd name="T60" fmla="*/ 72 w 176"/>
                <a:gd name="T61" fmla="*/ 92 h 144"/>
                <a:gd name="T62" fmla="*/ 16 w 176"/>
                <a:gd name="T63" fmla="*/ 136 h 144"/>
                <a:gd name="T64" fmla="*/ 28 w 176"/>
                <a:gd name="T65" fmla="*/ 56 h 144"/>
                <a:gd name="T66" fmla="*/ 52 w 176"/>
                <a:gd name="T67" fmla="*/ 56 h 144"/>
                <a:gd name="T68" fmla="*/ 76 w 176"/>
                <a:gd name="T69" fmla="*/ 56 h 144"/>
                <a:gd name="T70" fmla="*/ 100 w 176"/>
                <a:gd name="T71" fmla="*/ 56 h 144"/>
                <a:gd name="T72" fmla="*/ 124 w 176"/>
                <a:gd name="T73" fmla="*/ 56 h 144"/>
                <a:gd name="T74" fmla="*/ 148 w 176"/>
                <a:gd name="T75" fmla="*/ 56 h 144"/>
                <a:gd name="T76" fmla="*/ 160 w 176"/>
                <a:gd name="T77" fmla="*/ 136 h 144"/>
                <a:gd name="T78" fmla="*/ 20 w 176"/>
                <a:gd name="T79" fmla="*/ 32 h 144"/>
                <a:gd name="T80" fmla="*/ 36 w 176"/>
                <a:gd name="T81" fmla="*/ 40 h 144"/>
                <a:gd name="T82" fmla="*/ 20 w 176"/>
                <a:gd name="T83" fmla="*/ 40 h 144"/>
                <a:gd name="T84" fmla="*/ 44 w 176"/>
                <a:gd name="T85" fmla="*/ 32 h 144"/>
                <a:gd name="T86" fmla="*/ 60 w 176"/>
                <a:gd name="T87" fmla="*/ 40 h 144"/>
                <a:gd name="T88" fmla="*/ 44 w 176"/>
                <a:gd name="T89" fmla="*/ 40 h 144"/>
                <a:gd name="T90" fmla="*/ 68 w 176"/>
                <a:gd name="T91" fmla="*/ 32 h 144"/>
                <a:gd name="T92" fmla="*/ 84 w 176"/>
                <a:gd name="T93" fmla="*/ 40 h 144"/>
                <a:gd name="T94" fmla="*/ 68 w 176"/>
                <a:gd name="T95" fmla="*/ 40 h 144"/>
                <a:gd name="T96" fmla="*/ 92 w 176"/>
                <a:gd name="T97" fmla="*/ 32 h 144"/>
                <a:gd name="T98" fmla="*/ 108 w 176"/>
                <a:gd name="T99" fmla="*/ 40 h 144"/>
                <a:gd name="T100" fmla="*/ 92 w 176"/>
                <a:gd name="T101" fmla="*/ 40 h 144"/>
                <a:gd name="T102" fmla="*/ 116 w 176"/>
                <a:gd name="T103" fmla="*/ 32 h 144"/>
                <a:gd name="T104" fmla="*/ 132 w 176"/>
                <a:gd name="T105" fmla="*/ 40 h 144"/>
                <a:gd name="T106" fmla="*/ 116 w 176"/>
                <a:gd name="T107" fmla="*/ 40 h 144"/>
                <a:gd name="T108" fmla="*/ 140 w 176"/>
                <a:gd name="T109" fmla="*/ 32 h 144"/>
                <a:gd name="T110" fmla="*/ 156 w 176"/>
                <a:gd name="T111" fmla="*/ 40 h 144"/>
                <a:gd name="T112" fmla="*/ 140 w 176"/>
                <a:gd name="T113" fmla="*/ 40 h 144"/>
                <a:gd name="T114" fmla="*/ 16 w 176"/>
                <a:gd name="T115" fmla="*/ 24 h 144"/>
                <a:gd name="T116" fmla="*/ 160 w 176"/>
                <a:gd name="T117" fmla="*/ 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" h="144">
                  <a:moveTo>
                    <a:pt x="60" y="88"/>
                  </a:moveTo>
                  <a:cubicBezTo>
                    <a:pt x="36" y="88"/>
                    <a:pt x="36" y="88"/>
                    <a:pt x="36" y="88"/>
                  </a:cubicBezTo>
                  <a:cubicBezTo>
                    <a:pt x="34" y="88"/>
                    <a:pt x="32" y="90"/>
                    <a:pt x="32" y="92"/>
                  </a:cubicBezTo>
                  <a:cubicBezTo>
                    <a:pt x="32" y="116"/>
                    <a:pt x="32" y="116"/>
                    <a:pt x="32" y="116"/>
                  </a:cubicBezTo>
                  <a:cubicBezTo>
                    <a:pt x="32" y="118"/>
                    <a:pt x="34" y="120"/>
                    <a:pt x="36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2" y="120"/>
                    <a:pt x="64" y="118"/>
                    <a:pt x="64" y="116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4" y="90"/>
                    <a:pt x="62" y="88"/>
                    <a:pt x="60" y="88"/>
                  </a:cubicBezTo>
                  <a:moveTo>
                    <a:pt x="56" y="112"/>
                  </a:moveTo>
                  <a:cubicBezTo>
                    <a:pt x="40" y="112"/>
                    <a:pt x="40" y="112"/>
                    <a:pt x="40" y="112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56" y="96"/>
                    <a:pt x="56" y="96"/>
                    <a:pt x="56" y="96"/>
                  </a:cubicBezTo>
                  <a:lnTo>
                    <a:pt x="56" y="112"/>
                  </a:lnTo>
                  <a:close/>
                  <a:moveTo>
                    <a:pt x="140" y="88"/>
                  </a:moveTo>
                  <a:cubicBezTo>
                    <a:pt x="116" y="88"/>
                    <a:pt x="116" y="88"/>
                    <a:pt x="116" y="88"/>
                  </a:cubicBezTo>
                  <a:cubicBezTo>
                    <a:pt x="114" y="88"/>
                    <a:pt x="112" y="90"/>
                    <a:pt x="112" y="92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12" y="118"/>
                    <a:pt x="114" y="120"/>
                    <a:pt x="116" y="120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42" y="120"/>
                    <a:pt x="144" y="118"/>
                    <a:pt x="144" y="116"/>
                  </a:cubicBezTo>
                  <a:cubicBezTo>
                    <a:pt x="144" y="92"/>
                    <a:pt x="144" y="92"/>
                    <a:pt x="144" y="92"/>
                  </a:cubicBezTo>
                  <a:cubicBezTo>
                    <a:pt x="144" y="90"/>
                    <a:pt x="142" y="88"/>
                    <a:pt x="140" y="88"/>
                  </a:cubicBezTo>
                  <a:moveTo>
                    <a:pt x="136" y="112"/>
                  </a:moveTo>
                  <a:cubicBezTo>
                    <a:pt x="120" y="112"/>
                    <a:pt x="120" y="112"/>
                    <a:pt x="120" y="112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36" y="96"/>
                    <a:pt x="136" y="96"/>
                    <a:pt x="136" y="96"/>
                  </a:cubicBezTo>
                  <a:lnTo>
                    <a:pt x="136" y="112"/>
                  </a:lnTo>
                  <a:close/>
                  <a:moveTo>
                    <a:pt x="172" y="136"/>
                  </a:moveTo>
                  <a:cubicBezTo>
                    <a:pt x="168" y="136"/>
                    <a:pt x="168" y="136"/>
                    <a:pt x="168" y="136"/>
                  </a:cubicBezTo>
                  <a:cubicBezTo>
                    <a:pt x="168" y="32"/>
                    <a:pt x="168" y="32"/>
                    <a:pt x="168" y="32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4" y="32"/>
                    <a:pt x="176" y="30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4"/>
                    <a:pt x="164" y="0"/>
                    <a:pt x="16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6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2" y="136"/>
                    <a:pt x="0" y="138"/>
                    <a:pt x="0" y="140"/>
                  </a:cubicBezTo>
                  <a:cubicBezTo>
                    <a:pt x="0" y="142"/>
                    <a:pt x="2" y="144"/>
                    <a:pt x="4" y="144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174" y="144"/>
                    <a:pt x="176" y="142"/>
                    <a:pt x="176" y="140"/>
                  </a:cubicBezTo>
                  <a:cubicBezTo>
                    <a:pt x="176" y="138"/>
                    <a:pt x="174" y="136"/>
                    <a:pt x="172" y="136"/>
                  </a:cubicBezTo>
                  <a:moveTo>
                    <a:pt x="96" y="136"/>
                  </a:moveTo>
                  <a:cubicBezTo>
                    <a:pt x="80" y="136"/>
                    <a:pt x="80" y="136"/>
                    <a:pt x="80" y="13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96" y="136"/>
                  </a:lnTo>
                  <a:close/>
                  <a:moveTo>
                    <a:pt x="160" y="136"/>
                  </a:moveTo>
                  <a:cubicBezTo>
                    <a:pt x="104" y="136"/>
                    <a:pt x="104" y="136"/>
                    <a:pt x="104" y="136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4" y="90"/>
                    <a:pt x="102" y="88"/>
                    <a:pt x="100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4" y="88"/>
                    <a:pt x="72" y="90"/>
                    <a:pt x="72" y="92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9" y="54"/>
                    <a:pt x="23" y="56"/>
                    <a:pt x="28" y="56"/>
                  </a:cubicBezTo>
                  <a:cubicBezTo>
                    <a:pt x="33" y="56"/>
                    <a:pt x="37" y="54"/>
                    <a:pt x="40" y="50"/>
                  </a:cubicBezTo>
                  <a:cubicBezTo>
                    <a:pt x="43" y="54"/>
                    <a:pt x="47" y="56"/>
                    <a:pt x="52" y="56"/>
                  </a:cubicBezTo>
                  <a:cubicBezTo>
                    <a:pt x="57" y="56"/>
                    <a:pt x="61" y="54"/>
                    <a:pt x="64" y="50"/>
                  </a:cubicBezTo>
                  <a:cubicBezTo>
                    <a:pt x="67" y="54"/>
                    <a:pt x="71" y="56"/>
                    <a:pt x="76" y="56"/>
                  </a:cubicBezTo>
                  <a:cubicBezTo>
                    <a:pt x="81" y="56"/>
                    <a:pt x="85" y="54"/>
                    <a:pt x="88" y="50"/>
                  </a:cubicBezTo>
                  <a:cubicBezTo>
                    <a:pt x="91" y="54"/>
                    <a:pt x="95" y="56"/>
                    <a:pt x="100" y="56"/>
                  </a:cubicBezTo>
                  <a:cubicBezTo>
                    <a:pt x="105" y="56"/>
                    <a:pt x="109" y="54"/>
                    <a:pt x="112" y="50"/>
                  </a:cubicBezTo>
                  <a:cubicBezTo>
                    <a:pt x="115" y="54"/>
                    <a:pt x="119" y="56"/>
                    <a:pt x="124" y="56"/>
                  </a:cubicBezTo>
                  <a:cubicBezTo>
                    <a:pt x="129" y="56"/>
                    <a:pt x="133" y="54"/>
                    <a:pt x="136" y="50"/>
                  </a:cubicBezTo>
                  <a:cubicBezTo>
                    <a:pt x="139" y="54"/>
                    <a:pt x="143" y="56"/>
                    <a:pt x="148" y="56"/>
                  </a:cubicBezTo>
                  <a:cubicBezTo>
                    <a:pt x="153" y="56"/>
                    <a:pt x="157" y="54"/>
                    <a:pt x="160" y="50"/>
                  </a:cubicBezTo>
                  <a:lnTo>
                    <a:pt x="160" y="136"/>
                  </a:lnTo>
                  <a:close/>
                  <a:moveTo>
                    <a:pt x="20" y="40"/>
                  </a:moveTo>
                  <a:cubicBezTo>
                    <a:pt x="20" y="32"/>
                    <a:pt x="20" y="32"/>
                    <a:pt x="20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4"/>
                    <a:pt x="32" y="48"/>
                    <a:pt x="28" y="48"/>
                  </a:cubicBezTo>
                  <a:cubicBezTo>
                    <a:pt x="24" y="48"/>
                    <a:pt x="20" y="44"/>
                    <a:pt x="20" y="40"/>
                  </a:cubicBezTo>
                  <a:moveTo>
                    <a:pt x="44" y="40"/>
                  </a:moveTo>
                  <a:cubicBezTo>
                    <a:pt x="44" y="32"/>
                    <a:pt x="44" y="32"/>
                    <a:pt x="44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4"/>
                    <a:pt x="56" y="48"/>
                    <a:pt x="52" y="48"/>
                  </a:cubicBezTo>
                  <a:cubicBezTo>
                    <a:pt x="48" y="48"/>
                    <a:pt x="44" y="44"/>
                    <a:pt x="44" y="40"/>
                  </a:cubicBezTo>
                  <a:moveTo>
                    <a:pt x="68" y="40"/>
                  </a:moveTo>
                  <a:cubicBezTo>
                    <a:pt x="68" y="32"/>
                    <a:pt x="68" y="32"/>
                    <a:pt x="68" y="3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4"/>
                    <a:pt x="80" y="48"/>
                    <a:pt x="76" y="48"/>
                  </a:cubicBezTo>
                  <a:cubicBezTo>
                    <a:pt x="72" y="48"/>
                    <a:pt x="68" y="44"/>
                    <a:pt x="68" y="40"/>
                  </a:cubicBezTo>
                  <a:moveTo>
                    <a:pt x="92" y="40"/>
                  </a:moveTo>
                  <a:cubicBezTo>
                    <a:pt x="92" y="32"/>
                    <a:pt x="92" y="32"/>
                    <a:pt x="92" y="32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4"/>
                    <a:pt x="104" y="48"/>
                    <a:pt x="100" y="48"/>
                  </a:cubicBezTo>
                  <a:cubicBezTo>
                    <a:pt x="96" y="48"/>
                    <a:pt x="92" y="44"/>
                    <a:pt x="92" y="40"/>
                  </a:cubicBezTo>
                  <a:moveTo>
                    <a:pt x="116" y="40"/>
                  </a:moveTo>
                  <a:cubicBezTo>
                    <a:pt x="116" y="32"/>
                    <a:pt x="116" y="32"/>
                    <a:pt x="116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40"/>
                    <a:pt x="132" y="40"/>
                    <a:pt x="132" y="40"/>
                  </a:cubicBezTo>
                  <a:cubicBezTo>
                    <a:pt x="132" y="44"/>
                    <a:pt x="128" y="48"/>
                    <a:pt x="124" y="48"/>
                  </a:cubicBezTo>
                  <a:cubicBezTo>
                    <a:pt x="120" y="48"/>
                    <a:pt x="116" y="44"/>
                    <a:pt x="116" y="40"/>
                  </a:cubicBezTo>
                  <a:moveTo>
                    <a:pt x="140" y="40"/>
                  </a:moveTo>
                  <a:cubicBezTo>
                    <a:pt x="140" y="32"/>
                    <a:pt x="140" y="32"/>
                    <a:pt x="140" y="32"/>
                  </a:cubicBezTo>
                  <a:cubicBezTo>
                    <a:pt x="156" y="32"/>
                    <a:pt x="156" y="32"/>
                    <a:pt x="156" y="32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56" y="44"/>
                    <a:pt x="152" y="48"/>
                    <a:pt x="148" y="48"/>
                  </a:cubicBezTo>
                  <a:cubicBezTo>
                    <a:pt x="144" y="48"/>
                    <a:pt x="140" y="44"/>
                    <a:pt x="140" y="40"/>
                  </a:cubicBezTo>
                  <a:moveTo>
                    <a:pt x="160" y="24"/>
                  </a:moveTo>
                  <a:cubicBezTo>
                    <a:pt x="16" y="24"/>
                    <a:pt x="16" y="24"/>
                    <a:pt x="16" y="2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0" y="8"/>
                    <a:pt x="160" y="8"/>
                    <a:pt x="160" y="8"/>
                  </a:cubicBezTo>
                  <a:lnTo>
                    <a:pt x="16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58445" y="1555115"/>
            <a:ext cx="3041015" cy="864870"/>
            <a:chOff x="539209" y="1382016"/>
            <a:chExt cx="2690495" cy="685165"/>
          </a:xfrm>
        </p:grpSpPr>
        <p:sp>
          <p:nvSpPr>
            <p:cNvPr id="43" name="TextBox 19"/>
            <p:cNvSpPr txBox="1"/>
            <p:nvPr/>
          </p:nvSpPr>
          <p:spPr>
            <a:xfrm>
              <a:off x="1410572" y="1382016"/>
              <a:ext cx="1819132" cy="230904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p>
              <a:pPr algn="r" eaLnBrk="1" fontAlgn="auto" hangingPunct="1">
                <a:defRPr/>
              </a:pP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爬取豆瓣网相关数据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4" name="TextBox 20"/>
            <p:cNvSpPr txBox="1"/>
            <p:nvPr/>
          </p:nvSpPr>
          <p:spPr bwMode="auto">
            <a:xfrm>
              <a:off x="539209" y="1613156"/>
              <a:ext cx="2690495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 lnSpcReduction="10000"/>
            </a:bodyPr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从豆瓣网上爬取所有电影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2559050" y="370840"/>
            <a:ext cx="407606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爬取数据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98120" y="3144520"/>
            <a:ext cx="3041015" cy="864870"/>
            <a:chOff x="539209" y="1382016"/>
            <a:chExt cx="2690495" cy="685165"/>
          </a:xfrm>
        </p:grpSpPr>
        <p:sp>
          <p:nvSpPr>
            <p:cNvPr id="47" name="TextBox 19"/>
            <p:cNvSpPr txBox="1"/>
            <p:nvPr/>
          </p:nvSpPr>
          <p:spPr>
            <a:xfrm>
              <a:off x="1469000" y="1382016"/>
              <a:ext cx="1760704" cy="230904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p>
              <a:pPr algn="r" eaLnBrk="1" fontAlgn="auto" hangingPunct="1">
                <a:defRPr/>
              </a:pP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清洗数据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8" name="TextBox 20"/>
            <p:cNvSpPr txBox="1"/>
            <p:nvPr/>
          </p:nvSpPr>
          <p:spPr bwMode="auto">
            <a:xfrm>
              <a:off x="539209" y="1613156"/>
              <a:ext cx="2690495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 lnSpcReduction="10000"/>
            </a:bodyPr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筛选出电影名称、评分、发行国家和日期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852795" y="3144520"/>
            <a:ext cx="3257550" cy="864870"/>
            <a:chOff x="539209" y="1382016"/>
            <a:chExt cx="2882071" cy="685165"/>
          </a:xfrm>
        </p:grpSpPr>
        <p:sp>
          <p:nvSpPr>
            <p:cNvPr id="50" name="TextBox 19"/>
            <p:cNvSpPr txBox="1"/>
            <p:nvPr/>
          </p:nvSpPr>
          <p:spPr>
            <a:xfrm>
              <a:off x="539209" y="1382016"/>
              <a:ext cx="1819132" cy="230904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p>
              <a:pPr algn="l" eaLnBrk="1" fontAlgn="auto" hangingPunct="1">
                <a:defRPr/>
              </a:pP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数据库存储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" name="TextBox 20"/>
            <p:cNvSpPr txBox="1"/>
            <p:nvPr/>
          </p:nvSpPr>
          <p:spPr bwMode="auto">
            <a:xfrm>
              <a:off x="539209" y="1612920"/>
              <a:ext cx="2882071" cy="454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 lnSpcReduction="10000"/>
            </a:bodyPr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将爬取下来的大量数据存在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mongo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数据库，等待渲染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852795" y="1510665"/>
            <a:ext cx="3086735" cy="864870"/>
            <a:chOff x="539209" y="1382016"/>
            <a:chExt cx="2881509" cy="685165"/>
          </a:xfrm>
        </p:grpSpPr>
        <p:sp>
          <p:nvSpPr>
            <p:cNvPr id="53" name="TextBox 19"/>
            <p:cNvSpPr txBox="1"/>
            <p:nvPr/>
          </p:nvSpPr>
          <p:spPr>
            <a:xfrm>
              <a:off x="539209" y="1382016"/>
              <a:ext cx="1819132" cy="230904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p>
              <a:pPr algn="l" eaLnBrk="1" fontAlgn="auto" hangingPunct="1">
                <a:defRPr/>
              </a:pP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筛选数据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TextBox 20"/>
            <p:cNvSpPr txBox="1"/>
            <p:nvPr/>
          </p:nvSpPr>
          <p:spPr bwMode="auto">
            <a:xfrm>
              <a:off x="539209" y="1612920"/>
              <a:ext cx="2881509" cy="454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 lnSpcReduction="10000"/>
            </a:bodyPr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筛选出已清洗数据中各项值都符合要求的电影数据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。"/>
  <p:tag name="KSO_WM_UNIT_NOCLEAR" val="1"/>
  <p:tag name="KSO_WM_UNIT_VALUE" val="1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222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d5b3f95f-b8c0-46e2-837e-77208906290c}"/>
  <p:tag name="KSO_WM_UNIT_TEXTBOXSTYLE_TEMPLATEID" val="3132794"/>
  <p:tag name="KSO_WM_UNIT_TEXTBOXSTYLE_TYPE" val="8"/>
</p:tagLst>
</file>

<file path=ppt/tags/tag3.xml><?xml version="1.0" encoding="utf-8"?>
<p:tagLst xmlns:p="http://schemas.openxmlformats.org/presentationml/2006/main">
  <p:tag name="ISPRING_PRESENTATION_TITLE" val="多彩年度工作总结"/>
</p:tagLst>
</file>

<file path=ppt/theme/theme1.xml><?xml version="1.0" encoding="utf-8"?>
<a:theme xmlns:a="http://schemas.openxmlformats.org/drawingml/2006/main" name="Office 主题​​">
  <a:themeElements>
    <a:clrScheme name="自定义 1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08BC4"/>
      </a:accent1>
      <a:accent2>
        <a:srgbClr val="73C8FF"/>
      </a:accent2>
      <a:accent3>
        <a:srgbClr val="308BC4"/>
      </a:accent3>
      <a:accent4>
        <a:srgbClr val="73C8FF"/>
      </a:accent4>
      <a:accent5>
        <a:srgbClr val="308BC4"/>
      </a:accent5>
      <a:accent6>
        <a:srgbClr val="73C8F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WPS 演示</Application>
  <PresentationFormat>全屏显示(16:9)</PresentationFormat>
  <Paragraphs>210</Paragraphs>
  <Slides>17</Slides>
  <Notes>21</Notes>
  <HiddenSlides>0</HiddenSlides>
  <MMClips>1</MMClips>
  <ScaleCrop>false</ScaleCrop>
  <HeadingPairs>
    <vt:vector size="6" baseType="variant">
      <vt:variant>
        <vt:lpstr>已用的字体</vt:lpstr>
      </vt:variant>
      <vt:variant>
        <vt:i4>46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Open Sans</vt:lpstr>
      <vt:lpstr>冬青黑体简体中文 W3</vt:lpstr>
      <vt:lpstr>Lato Regular</vt:lpstr>
      <vt:lpstr>Lato Light</vt:lpstr>
      <vt:lpstr>Agency FB</vt:lpstr>
      <vt:lpstr>Segoe Print</vt:lpstr>
      <vt:lpstr>Roboto</vt:lpstr>
      <vt:lpstr>Lato Light</vt:lpstr>
      <vt:lpstr>Helvetica Light</vt:lpstr>
      <vt:lpstr>Times New Roman</vt:lpstr>
      <vt:lpstr>Clear Sans Light</vt:lpstr>
      <vt:lpstr>Yu Gothic UI Light</vt:lpstr>
      <vt:lpstr>Clear Sans</vt:lpstr>
      <vt:lpstr>锐字云字库姚体1.0</vt:lpstr>
      <vt:lpstr>Calibri</vt:lpstr>
      <vt:lpstr>Arial Unicode MS</vt:lpstr>
      <vt:lpstr>华文黑体</vt:lpstr>
      <vt:lpstr>黑体</vt:lpstr>
      <vt:lpstr>Impact</vt:lpstr>
      <vt:lpstr>Neris Thin</vt:lpstr>
      <vt:lpstr>Verdana</vt:lpstr>
      <vt:lpstr>Calibri Light</vt:lpstr>
      <vt:lpstr>NumberOnly</vt:lpstr>
      <vt:lpstr>Segoe UI</vt:lpstr>
      <vt:lpstr>Wingdings</vt:lpstr>
      <vt:lpstr>Bahnschrift SemiCondensed</vt:lpstr>
      <vt:lpstr>Candara Light</vt:lpstr>
      <vt:lpstr>Constantia</vt:lpstr>
      <vt:lpstr>Courier New</vt:lpstr>
      <vt:lpstr>Gabriola</vt:lpstr>
      <vt:lpstr>Leelawadee UI</vt:lpstr>
      <vt:lpstr>Lucida Sans Unicode</vt:lpstr>
      <vt:lpstr>Microsoft PhagsPa</vt:lpstr>
      <vt:lpstr>Microsoft Sans Serif</vt:lpstr>
      <vt:lpstr>Microsoft Tai Le</vt:lpstr>
      <vt:lpstr>MV Boli</vt:lpstr>
      <vt:lpstr>Segoe MDL2 Assets</vt:lpstr>
      <vt:lpstr>Segoe UI Emoji</vt:lpstr>
      <vt:lpstr>Segoe UI Semibold</vt:lpstr>
      <vt:lpstr>Segoe UI Symbol</vt:lpstr>
      <vt:lpstr>Sitka Heading</vt:lpstr>
      <vt:lpstr>Sitka Subheading</vt:lpstr>
      <vt:lpstr>Office 主题​​</vt:lpstr>
      <vt:lpstr>PowerPoint 演示文稿</vt:lpstr>
      <vt:lpstr>PowerPoint 演示文稿</vt:lpstr>
      <vt:lpstr>PowerPoint 演示文稿</vt:lpstr>
      <vt:lpstr>产品制作流程</vt:lpstr>
      <vt:lpstr>时间规划占比</vt:lpstr>
      <vt:lpstr>预计结果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yH</cp:lastModifiedBy>
  <cp:revision>408</cp:revision>
  <dcterms:created xsi:type="dcterms:W3CDTF">2014-11-09T01:07:00Z</dcterms:created>
  <dcterms:modified xsi:type="dcterms:W3CDTF">2019-09-04T07:32:30Z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2052-11.1.0.9005</vt:lpwstr>
  </property>
</Properties>
</file>