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54" r:id="rId2"/>
    <p:sldId id="491" r:id="rId3"/>
    <p:sldId id="464" r:id="rId4"/>
    <p:sldId id="498" r:id="rId5"/>
    <p:sldId id="484" r:id="rId6"/>
    <p:sldId id="492" r:id="rId7"/>
    <p:sldId id="493" r:id="rId8"/>
    <p:sldId id="494" r:id="rId9"/>
    <p:sldId id="495" r:id="rId10"/>
    <p:sldId id="499" r:id="rId11"/>
    <p:sldId id="502" r:id="rId12"/>
    <p:sldId id="501" r:id="rId13"/>
    <p:sldId id="496" r:id="rId14"/>
  </p:sldIdLst>
  <p:sldSz cx="9144000" cy="6858000" type="screen4x3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900"/>
    <a:srgbClr val="FF9900"/>
    <a:srgbClr val="F6D381"/>
    <a:srgbClr val="DE551A"/>
    <a:srgbClr val="328ECA"/>
    <a:srgbClr val="E07445"/>
    <a:srgbClr val="99FF33"/>
    <a:srgbClr val="0080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8" autoAdjust="0"/>
    <p:restoredTop sz="77564" autoAdjust="0"/>
  </p:normalViewPr>
  <p:slideViewPr>
    <p:cSldViewPr>
      <p:cViewPr>
        <p:scale>
          <a:sx n="131" d="100"/>
          <a:sy n="131" d="100"/>
        </p:scale>
        <p:origin x="52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2688" y="96"/>
      </p:cViewPr>
      <p:guideLst>
        <p:guide orient="horz" pos="2910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29" cy="462119"/>
          </a:xfrm>
          <a:prstGeom prst="rect">
            <a:avLst/>
          </a:prstGeom>
        </p:spPr>
        <p:txBody>
          <a:bodyPr vert="horz" wrap="square" lIns="90379" tIns="45190" rIns="90379" bIns="4519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174" y="0"/>
            <a:ext cx="3012329" cy="462119"/>
          </a:xfrm>
          <a:prstGeom prst="rect">
            <a:avLst/>
          </a:prstGeom>
        </p:spPr>
        <p:txBody>
          <a:bodyPr vert="horz" wrap="square" lIns="90379" tIns="45190" rIns="90379" bIns="4519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F51C58-7DE8-47EE-9E4C-3061DE07EBC2}" type="datetimeFigureOut">
              <a:rPr lang="en-US"/>
              <a:pPr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2379"/>
            <a:ext cx="3012329" cy="462119"/>
          </a:xfrm>
          <a:prstGeom prst="rect">
            <a:avLst/>
          </a:prstGeom>
        </p:spPr>
        <p:txBody>
          <a:bodyPr vert="horz" wrap="square" lIns="90379" tIns="45190" rIns="90379" bIns="4519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174" y="8772379"/>
            <a:ext cx="3012329" cy="462119"/>
          </a:xfrm>
          <a:prstGeom prst="rect">
            <a:avLst/>
          </a:prstGeom>
        </p:spPr>
        <p:txBody>
          <a:bodyPr vert="horz" wrap="square" lIns="90379" tIns="45190" rIns="90379" bIns="4519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023157-A05D-4D82-A7B4-3DCB557643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14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12329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6" tIns="46049" rIns="92096" bIns="46049" numCol="1" anchor="t" anchorCtr="0" compatLnSpc="1">
            <a:prstTxWarp prst="textNoShape">
              <a:avLst/>
            </a:prstTxWarp>
          </a:bodyPr>
          <a:lstStyle>
            <a:lvl1pPr defTabSz="921053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6174" y="0"/>
            <a:ext cx="3012329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6" tIns="46049" rIns="92096" bIns="46049" numCol="1" anchor="t" anchorCtr="0" compatLnSpc="1">
            <a:prstTxWarp prst="textNoShape">
              <a:avLst/>
            </a:prstTxWarp>
          </a:bodyPr>
          <a:lstStyle>
            <a:lvl1pPr algn="r" defTabSz="921053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638" y="4387767"/>
            <a:ext cx="5558801" cy="415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6" tIns="46049" rIns="92096" bIns="460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2379"/>
            <a:ext cx="3012329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6" tIns="46049" rIns="92096" bIns="46049" numCol="1" anchor="b" anchorCtr="0" compatLnSpc="1">
            <a:prstTxWarp prst="textNoShape">
              <a:avLst/>
            </a:prstTxWarp>
          </a:bodyPr>
          <a:lstStyle>
            <a:lvl1pPr defTabSz="921053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6174" y="8772379"/>
            <a:ext cx="3012329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6" tIns="46049" rIns="92096" bIns="46049" numCol="1" anchor="b" anchorCtr="0" compatLnSpc="1">
            <a:prstTxWarp prst="textNoShape">
              <a:avLst/>
            </a:prstTxWarp>
          </a:bodyPr>
          <a:lstStyle>
            <a:lvl1pPr algn="r" defTabSz="921053">
              <a:defRPr sz="1200"/>
            </a:lvl1pPr>
          </a:lstStyle>
          <a:p>
            <a:fld id="{7F1201CB-5124-4DF0-954D-294EB29CAD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952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+mj-lt"/>
                <a:cs typeface="Trajan Pr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j-lt"/>
                <a:cs typeface="Garamond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060E4-2275-46E9-A723-653463806D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99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685800"/>
            <a:ext cx="9144000" cy="5638800"/>
          </a:xfrm>
        </p:spPr>
        <p:txBody>
          <a:bodyPr lIns="274320" tIns="274320"/>
          <a:lstStyle>
            <a:lvl1pPr>
              <a:spcBef>
                <a:spcPts val="12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60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idx="10"/>
          </p:nvPr>
        </p:nvSpPr>
        <p:spPr>
          <a:xfrm>
            <a:off x="1295400" y="0"/>
            <a:ext cx="6553200" cy="685800"/>
          </a:xfrm>
        </p:spPr>
        <p:txBody>
          <a:bodyPr anchor="ctr"/>
          <a:lstStyle>
            <a:lvl1pPr>
              <a:defRPr sz="260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0E4-2275-46E9-A723-653463806D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53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685800"/>
            <a:ext cx="4038600" cy="56388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038600" cy="56388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6553200" cy="685800"/>
          </a:xfrm>
        </p:spPr>
        <p:txBody>
          <a:bodyPr anchor="ctr"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060E4-2275-46E9-A723-653463806D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2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7" Type="http://schemas.openxmlformats.org/officeDocument/2006/relationships/image" Target="../media/image3.emf"/><Relationship Id="rId8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7127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027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sz="4400">
              <a:solidFill>
                <a:schemeClr val="tx2"/>
              </a:solidFill>
            </a:endParaRPr>
          </a:p>
        </p:txBody>
      </p:sp>
      <p:pic>
        <p:nvPicPr>
          <p:cNvPr id="1028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02390"/>
            <a:ext cx="21986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238" y="6400802"/>
            <a:ext cx="23495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76200"/>
            <a:ext cx="123348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6200"/>
            <a:ext cx="12271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4"/>
          <p:cNvSpPr>
            <a:spLocks noChangeArrowheads="1"/>
          </p:cNvSpPr>
          <p:nvPr userDrawn="1"/>
        </p:nvSpPr>
        <p:spPr bwMode="auto">
          <a:xfrm>
            <a:off x="0" y="6324600"/>
            <a:ext cx="9144000" cy="269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4360069" y="6400802"/>
            <a:ext cx="423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060E4-2275-46E9-A723-653463806D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Motion Tracking Comparison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sz="3600" dirty="0" smtClean="0"/>
              <a:t>HTC Vive and </a:t>
            </a:r>
            <a:r>
              <a:rPr lang="en-US" sz="3600" dirty="0" err="1"/>
              <a:t>Vicon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100" dirty="0"/>
          </a:p>
          <a:p>
            <a:endParaRPr lang="en-US" sz="2100" dirty="0"/>
          </a:p>
          <a:p>
            <a:r>
              <a:rPr lang="en-US" sz="2100" b="1" dirty="0" err="1"/>
              <a:t>Yuanqing</a:t>
            </a:r>
            <a:r>
              <a:rPr lang="en-US" sz="2100" b="1" dirty="0"/>
              <a:t> Hong, Xin </a:t>
            </a:r>
            <a:r>
              <a:rPr lang="en-US" sz="2100" b="1" dirty="0" err="1"/>
              <a:t>Jin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1260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 smtClean="0"/>
              <a:t>Orientation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0E4-2275-46E9-A723-653463806DF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8" y="1321833"/>
            <a:ext cx="4459766" cy="46024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181101"/>
            <a:ext cx="318433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 smtClean="0"/>
              <a:t>Velocity and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0E4-2275-46E9-A723-653463806DF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" y="1600201"/>
            <a:ext cx="4369063" cy="355868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657" y="1606297"/>
            <a:ext cx="3977543" cy="355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17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 smtClean="0"/>
              <a:t>Error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0E4-2275-46E9-A723-653463806DF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12" y="1040130"/>
            <a:ext cx="6070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3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dirty="0" smtClean="0"/>
              <a:t>Put tracker into C-Alex and add tracker from one to three</a:t>
            </a:r>
          </a:p>
          <a:p>
            <a:r>
              <a:rPr lang="en-US" dirty="0" smtClean="0"/>
              <a:t>Using API to get data instead of Unity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0E4-2275-46E9-A723-653463806DF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0E4-2275-46E9-A723-653463806DF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1377" y="3259828"/>
            <a:ext cx="841897" cy="307777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Labview</a:t>
            </a:r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8714" y="990601"/>
            <a:ext cx="1360660" cy="11695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Computer2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04800" y="2653665"/>
            <a:ext cx="1856287" cy="11695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Computer1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8738" y="3256683"/>
            <a:ext cx="630301" cy="307777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Vicon</a:t>
            </a:r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451463" y="1630542"/>
            <a:ext cx="593432" cy="307777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Unity</a:t>
            </a:r>
          </a:p>
        </p:txBody>
      </p:sp>
      <p:sp>
        <p:nvSpPr>
          <p:cNvPr id="10" name="Down Arrow 9"/>
          <p:cNvSpPr/>
          <p:nvPr/>
        </p:nvSpPr>
        <p:spPr>
          <a:xfrm>
            <a:off x="1596721" y="1998775"/>
            <a:ext cx="282566" cy="1259728"/>
          </a:xfrm>
          <a:prstGeom prst="downArrow">
            <a:avLst>
              <a:gd name="adj1" fmla="val 558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46597" y="2270485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UDP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65948" y="3382705"/>
            <a:ext cx="277913" cy="1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443843" y="985137"/>
            <a:ext cx="2214141" cy="2847735"/>
            <a:chOff x="5343863" y="972406"/>
            <a:chExt cx="3080319" cy="3536928"/>
          </a:xfrm>
        </p:grpSpPr>
        <p:sp>
          <p:nvSpPr>
            <p:cNvPr id="13" name="TextBox 12"/>
            <p:cNvSpPr txBox="1"/>
            <p:nvPr/>
          </p:nvSpPr>
          <p:spPr>
            <a:xfrm>
              <a:off x="6923240" y="3779554"/>
              <a:ext cx="1253764" cy="382263"/>
            </a:xfrm>
            <a:prstGeom prst="rect">
              <a:avLst/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LocalFile</a:t>
              </a:r>
              <a:endParaRPr lang="en-US" sz="1400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94770" y="972406"/>
              <a:ext cx="2981635" cy="147732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Computer2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/>
            </a:p>
            <a:p>
              <a:pPr algn="ctr"/>
              <a:endParaRPr lang="en-US" sz="1400" dirty="0" smtClean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43863" y="3032005"/>
              <a:ext cx="3080319" cy="147732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Computer1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/>
            </a:p>
            <a:p>
              <a:pPr algn="ctr"/>
              <a:endParaRPr lang="en-US" sz="14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60216" y="3770669"/>
              <a:ext cx="876878" cy="382263"/>
            </a:xfrm>
            <a:prstGeom prst="rect">
              <a:avLst/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Vicon</a:t>
              </a:r>
              <a:endParaRPr lang="en-US" sz="1400" dirty="0" smtClean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89607" y="1726252"/>
              <a:ext cx="825584" cy="382263"/>
            </a:xfrm>
            <a:prstGeom prst="rect">
              <a:avLst/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Unity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6415192" y="1925606"/>
              <a:ext cx="4688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868200" y="1734474"/>
              <a:ext cx="1253765" cy="382263"/>
            </a:xfrm>
            <a:prstGeom prst="rect">
              <a:avLst/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LocalFile</a:t>
              </a:r>
              <a:endParaRPr lang="en-US" sz="1400" dirty="0" smtClean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3" y="4227784"/>
            <a:ext cx="1425448" cy="19005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575" y="4208975"/>
            <a:ext cx="1489494" cy="198599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777573" y="2571906"/>
            <a:ext cx="901209" cy="307777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LocalFile</a:t>
            </a:r>
            <a:endParaRPr lang="en-US" sz="14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4857433" y="1859293"/>
            <a:ext cx="1856862" cy="11695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Computer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4945317" y="2563026"/>
            <a:ext cx="630302" cy="307777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Vicon</a:t>
            </a:r>
            <a:endParaRPr lang="en-US" sz="1400" dirty="0" smtClean="0"/>
          </a:p>
        </p:txBody>
      </p:sp>
      <p:cxnSp>
        <p:nvCxnSpPr>
          <p:cNvPr id="32" name="Straight Arrow Connector 31"/>
          <p:cNvCxnSpPr>
            <a:stCxn id="30" idx="3"/>
          </p:cNvCxnSpPr>
          <p:nvPr/>
        </p:nvCxnSpPr>
        <p:spPr>
          <a:xfrm flipV="1">
            <a:off x="5575619" y="2716914"/>
            <a:ext cx="1916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616" y="4227784"/>
            <a:ext cx="1471150" cy="1961533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V="1">
            <a:off x="3221671" y="3382705"/>
            <a:ext cx="342133" cy="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71839" y="2171148"/>
            <a:ext cx="593432" cy="307777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Unity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575619" y="2316548"/>
            <a:ext cx="191606" cy="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77573" y="2162659"/>
            <a:ext cx="901209" cy="307777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LocalFile</a:t>
            </a:r>
            <a:endParaRPr lang="en-US" sz="1400" dirty="0" smtClean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59" y="4227784"/>
            <a:ext cx="1489494" cy="1985992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917191" y="2571906"/>
            <a:ext cx="901209" cy="307777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LocalFile</a:t>
            </a:r>
            <a:endParaRPr lang="en-US" sz="14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6997051" y="1859293"/>
            <a:ext cx="1856862" cy="11695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Computer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7084935" y="2563026"/>
            <a:ext cx="630302" cy="307777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Vicon</a:t>
            </a:r>
            <a:endParaRPr lang="en-US" sz="1400" dirty="0" smtClean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7715237" y="2716914"/>
            <a:ext cx="1916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111457" y="2171148"/>
            <a:ext cx="593432" cy="307777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Unity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7715237" y="2316548"/>
            <a:ext cx="191606" cy="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917191" y="2162659"/>
            <a:ext cx="901209" cy="307777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LocalFile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21628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49" grpId="0" animBg="1"/>
      <p:bldP spid="51" grpId="0" animBg="1"/>
      <p:bldP spid="73" grpId="0" animBg="1"/>
      <p:bldP spid="74" grpId="0" animBg="1"/>
      <p:bldP spid="75" grpId="0" animBg="1"/>
      <p:bldP spid="77" grpId="0" animBg="1"/>
      <p:bldP spid="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0E4-2275-46E9-A723-653463806DF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4925" y="760517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Review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221892" y="5948050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(movement </a:t>
            </a:r>
            <a:r>
              <a:rPr lang="en-US" dirty="0"/>
              <a:t>r</a:t>
            </a:r>
            <a:r>
              <a:rPr lang="en-US" dirty="0" smtClean="0"/>
              <a:t>ange: around 1 meter)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25613" y="187393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22302" y="1873939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45383" y="274897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2.7mm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56557" y="2748297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10.2mm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42910" y="381101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6.7mm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10985" y="3815880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30.2mm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2910" y="479035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5.0mm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02464" y="4778521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24.3mm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11430" y="2417339"/>
            <a:ext cx="1306711" cy="1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1430" y="3427438"/>
            <a:ext cx="1306711" cy="2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1430" y="4527356"/>
            <a:ext cx="1313252" cy="2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324537" y="1796153"/>
            <a:ext cx="8491" cy="3626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430" y="1806238"/>
            <a:ext cx="13132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430" y="1837066"/>
            <a:ext cx="0" cy="3610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1430" y="5412639"/>
            <a:ext cx="1321598" cy="10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239231" y="1821872"/>
            <a:ext cx="0" cy="3609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293942" y="1834415"/>
            <a:ext cx="17042" cy="3584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845" y="2699574"/>
            <a:ext cx="1154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 Set1: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65256" y="3805816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Data Set2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68426" y="4801838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Data Set3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440715" y="186033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37404" y="1860331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60485" y="273537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5.1mm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71659" y="273468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22.7mm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358012" y="379740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5.9mm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26087" y="3802272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36.5mm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58012" y="477674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7.4mm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217566" y="476491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20.8mm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5154333" y="1808264"/>
            <a:ext cx="0" cy="3609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209044" y="1820807"/>
            <a:ext cx="17042" cy="3584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64952" y="1820807"/>
            <a:ext cx="17042" cy="3584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358011" y="1820808"/>
            <a:ext cx="1809752" cy="2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3358011" y="5411185"/>
            <a:ext cx="1809752" cy="2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358011" y="2399330"/>
            <a:ext cx="1809752" cy="2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344581" y="3465867"/>
            <a:ext cx="1809752" cy="2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373473" y="4518986"/>
            <a:ext cx="1809752" cy="2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1412761" y="1816500"/>
            <a:ext cx="1809752" cy="2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1416050" y="5421642"/>
            <a:ext cx="1809752" cy="2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426009" y="2453547"/>
            <a:ext cx="1809752" cy="2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416050" y="3376529"/>
            <a:ext cx="1809752" cy="2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407567" y="4492028"/>
            <a:ext cx="1809752" cy="2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433391" y="1808893"/>
            <a:ext cx="17042" cy="3584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71225" y="5482937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Through UDP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3081858" y="5501954"/>
            <a:ext cx="2175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Save Local Separately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5478294" y="189388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509592" y="1902466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391621" y="274162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2.7mm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332085" y="2742060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11.0mm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357639" y="377398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7.5mm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341484" y="3797745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22.8mm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901847" y="459829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5.5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358045" y="461802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27.3mm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7333512" y="1814470"/>
            <a:ext cx="0" cy="3609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333840" y="1816500"/>
            <a:ext cx="17042" cy="3584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257454" y="1793655"/>
            <a:ext cx="17042" cy="3584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257454" y="1826770"/>
            <a:ext cx="2076058" cy="8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299528" y="5042414"/>
            <a:ext cx="2033984" cy="6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274173" y="2398521"/>
            <a:ext cx="2059339" cy="8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274173" y="3466089"/>
            <a:ext cx="2059339" cy="7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274173" y="4516649"/>
            <a:ext cx="2059339" cy="7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173220" y="5504885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Save Local in one laptop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5257454" y="4594183"/>
            <a:ext cx="629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Slow</a:t>
            </a:r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225700" y="502236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915210" y="504660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9.9</a:t>
            </a:r>
            <a:endParaRPr lang="en-US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5274173" y="5396078"/>
            <a:ext cx="2059339" cy="14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371389" y="505196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37.5mm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520798" y="193017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RMS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8244784" y="1930173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376174" y="278914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2.1mm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8213105" y="279140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7.5mm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7387059" y="380025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4.1</a:t>
            </a:r>
            <a:r>
              <a:rPr lang="en-US" dirty="0" smtClean="0"/>
              <a:t>mm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8131555" y="381101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26.5mm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8142981" y="475251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29.8mm</a:t>
            </a:r>
            <a:endParaRPr lang="en-US" dirty="0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9058208" y="1827487"/>
            <a:ext cx="0" cy="3609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8175153" y="1852574"/>
            <a:ext cx="17042" cy="3584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7426013" y="1806915"/>
            <a:ext cx="17042" cy="3584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426013" y="1840030"/>
            <a:ext cx="1632195" cy="3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7442732" y="2413438"/>
            <a:ext cx="1650946" cy="6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7442732" y="3473810"/>
            <a:ext cx="1606103" cy="5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7442732" y="4529909"/>
            <a:ext cx="1615476" cy="6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7389744" y="476491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7.3mm</a:t>
            </a:r>
            <a:endParaRPr lang="en-US" dirty="0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7442732" y="5409338"/>
            <a:ext cx="1615476" cy="15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7554630" y="5498193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smtClean="0"/>
              <a:t>New Device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535414" y="12861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Experiment1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441256" y="12878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Experiment2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5451894" y="12909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Experiment3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7442732" y="12923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Experiment4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246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0E4-2275-46E9-A723-653463806DF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990600"/>
            <a:ext cx="67310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0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69069" y="2394530"/>
            <a:ext cx="4191000" cy="2362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0E4-2275-46E9-A723-653463806DF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4387263" cy="40865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918077"/>
            <a:ext cx="3756714" cy="484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4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0E4-2275-46E9-A723-653463806DF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295400" y="76200"/>
            <a:ext cx="6553200" cy="685800"/>
          </a:xfr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600" cap="small" baseline="0">
                <a:solidFill>
                  <a:schemeClr val="tx2"/>
                </a:solidFill>
                <a:latin typeface="+mj-lt"/>
                <a:ea typeface="ＭＳ Ｐゴシック" pitchFamily="-111" charset="-128"/>
                <a:cs typeface="ＭＳ Ｐゴシック" pitchFamily="-111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Error Analysis</a:t>
            </a:r>
            <a:endParaRPr lang="en-US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295400"/>
            <a:ext cx="4226745" cy="4181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545" y="5477084"/>
            <a:ext cx="1752600" cy="25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2222"/>
          <a:stretch/>
        </p:blipFill>
        <p:spPr>
          <a:xfrm>
            <a:off x="2109285" y="2476500"/>
            <a:ext cx="2667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 smtClean="0"/>
              <a:t>Velocity and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0E4-2275-46E9-A723-653463806DF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935773"/>
            <a:ext cx="3878414" cy="2868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35773"/>
            <a:ext cx="3922523" cy="286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4538134" y="1442077"/>
            <a:ext cx="4574054" cy="43215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 smtClean="0"/>
              <a:t>Velocity and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0E4-2275-46E9-A723-653463806DF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5751828"/>
            <a:ext cx="609600" cy="20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0" y="3154044"/>
            <a:ext cx="1651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560" y="1447800"/>
            <a:ext cx="4207956" cy="430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 smtClean="0"/>
              <a:t>Error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9060E4-2275-46E9-A723-653463806DF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682" y="1600200"/>
            <a:ext cx="5778500" cy="451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0000"/>
      </a:hlink>
      <a:folHlink>
        <a:srgbClr val="00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Macintosh PowerPoint</Application>
  <PresentationFormat>On-screen Show (4:3)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Courier New</vt:lpstr>
      <vt:lpstr>Garamond</vt:lpstr>
      <vt:lpstr>ＭＳ Ｐゴシック</vt:lpstr>
      <vt:lpstr>Trajan Pro</vt:lpstr>
      <vt:lpstr>Arial</vt:lpstr>
      <vt:lpstr>Default Design</vt:lpstr>
      <vt:lpstr>Motion Tracking Comparison of HTC Vive and Vicon</vt:lpstr>
      <vt:lpstr>PowerPoint Presentation</vt:lpstr>
      <vt:lpstr>Experiments</vt:lpstr>
      <vt:lpstr>PowerPoint Presentation</vt:lpstr>
      <vt:lpstr>Error Analysis</vt:lpstr>
      <vt:lpstr>PowerPoint Presentation</vt:lpstr>
      <vt:lpstr>Velocity and Error</vt:lpstr>
      <vt:lpstr>Velocity and Error</vt:lpstr>
      <vt:lpstr>Error Distribution</vt:lpstr>
      <vt:lpstr>Orientation Comparison</vt:lpstr>
      <vt:lpstr>Velocity and Error</vt:lpstr>
      <vt:lpstr>Error Distribution</vt:lpstr>
      <vt:lpstr>Next step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2017-03-20T02:18:26Z</dcterms:created>
  <dcterms:modified xsi:type="dcterms:W3CDTF">2017-09-06T13:18:06Z</dcterms:modified>
</cp:coreProperties>
</file>