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"/>
  </p:notesMasterIdLst>
  <p:sldIdLst>
    <p:sldId id="256" r:id="rId4"/>
    <p:sldId id="259" r:id="rId5"/>
    <p:sldId id="2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../media/image2.emf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image" Target="../media/image2.emf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image" Target="../media/image2.emf"/><Relationship Id="rId2" Type="http://schemas.openxmlformats.org/officeDocument/2006/relationships/tags" Target="../tags/tag109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2.emf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image" Target="../media/image2.emf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4.png"/><Relationship Id="rId3" Type="http://schemas.openxmlformats.org/officeDocument/2006/relationships/tags" Target="../tags/tag1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.emf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image" Target="../media/image2.emf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0" Type="http://schemas.openxmlformats.org/officeDocument/2006/relationships/tags" Target="../tags/tag283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2.emf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image" Target="../media/image2.emf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2.emf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2.emf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终止 1"/>
          <p:cNvSpPr/>
          <p:nvPr>
            <p:custDataLst>
              <p:tags r:id="rId2"/>
            </p:custDataLst>
          </p:nvPr>
        </p:nvSpPr>
        <p:spPr>
          <a:xfrm>
            <a:off x="617026" y="5092039"/>
            <a:ext cx="1775571" cy="47916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-1" fmla="*/ 3475 w 20164"/>
              <a:gd name="connsiteY0-2" fmla="*/ 0 h 21600"/>
              <a:gd name="connsiteX1-3" fmla="*/ 18125 w 20164"/>
              <a:gd name="connsiteY1-4" fmla="*/ 0 h 21600"/>
              <a:gd name="connsiteX2-5" fmla="*/ 20164 w 20164"/>
              <a:gd name="connsiteY2-6" fmla="*/ 11533 h 21600"/>
              <a:gd name="connsiteX3-7" fmla="*/ 18125 w 20164"/>
              <a:gd name="connsiteY3-8" fmla="*/ 21600 h 21600"/>
              <a:gd name="connsiteX4-9" fmla="*/ 3475 w 20164"/>
              <a:gd name="connsiteY4-10" fmla="*/ 21600 h 21600"/>
              <a:gd name="connsiteX5-11" fmla="*/ 0 w 20164"/>
              <a:gd name="connsiteY5-12" fmla="*/ 10800 h 21600"/>
              <a:gd name="connsiteX6-13" fmla="*/ 3475 w 20164"/>
              <a:gd name="connsiteY6-14" fmla="*/ 0 h 21600"/>
              <a:gd name="connsiteX0-15" fmla="*/ 1695 w 18384"/>
              <a:gd name="connsiteY0-16" fmla="*/ 0 h 21600"/>
              <a:gd name="connsiteX1-17" fmla="*/ 16345 w 18384"/>
              <a:gd name="connsiteY1-18" fmla="*/ 0 h 21600"/>
              <a:gd name="connsiteX2-19" fmla="*/ 18384 w 18384"/>
              <a:gd name="connsiteY2-20" fmla="*/ 11533 h 21600"/>
              <a:gd name="connsiteX3-21" fmla="*/ 16345 w 18384"/>
              <a:gd name="connsiteY3-22" fmla="*/ 21600 h 21600"/>
              <a:gd name="connsiteX4-23" fmla="*/ 1695 w 18384"/>
              <a:gd name="connsiteY4-24" fmla="*/ 21600 h 21600"/>
              <a:gd name="connsiteX5-25" fmla="*/ 9 w 18384"/>
              <a:gd name="connsiteY5-26" fmla="*/ 10578 h 21600"/>
              <a:gd name="connsiteX6-27" fmla="*/ 1695 w 18384"/>
              <a:gd name="connsiteY6-28" fmla="*/ 0 h 2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8384" h="21600">
                <a:moveTo>
                  <a:pt x="1695" y="0"/>
                </a:moveTo>
                <a:lnTo>
                  <a:pt x="16345" y="0"/>
                </a:lnTo>
                <a:cubicBezTo>
                  <a:pt x="18264" y="0"/>
                  <a:pt x="18384" y="5568"/>
                  <a:pt x="18384" y="11533"/>
                </a:cubicBezTo>
                <a:cubicBezTo>
                  <a:pt x="18384" y="17498"/>
                  <a:pt x="18264" y="21600"/>
                  <a:pt x="16345" y="21600"/>
                </a:cubicBezTo>
                <a:lnTo>
                  <a:pt x="1695" y="21600"/>
                </a:lnTo>
                <a:cubicBezTo>
                  <a:pt x="-224" y="21600"/>
                  <a:pt x="9" y="16543"/>
                  <a:pt x="9" y="10578"/>
                </a:cubicBezTo>
                <a:cubicBezTo>
                  <a:pt x="9" y="4613"/>
                  <a:pt x="-224" y="0"/>
                  <a:pt x="1695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9876" name="组合 9875"/>
          <p:cNvGrpSpPr/>
          <p:nvPr>
            <p:custDataLst>
              <p:tags r:id="rId3"/>
            </p:custDataLst>
          </p:nvPr>
        </p:nvGrpSpPr>
        <p:grpSpPr>
          <a:xfrm>
            <a:off x="4041156" y="1588"/>
            <a:ext cx="8150844" cy="5752259"/>
            <a:chOff x="4041156" y="1588"/>
            <a:chExt cx="8150844" cy="5752259"/>
          </a:xfrm>
        </p:grpSpPr>
        <p:sp>
          <p:nvSpPr>
            <p:cNvPr id="5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4041156" y="1588"/>
              <a:ext cx="8150844" cy="5752259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400595" y="1588"/>
              <a:ext cx="6791405" cy="5714577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617026" y="4177367"/>
            <a:ext cx="5879024" cy="558799"/>
          </a:xfrm>
        </p:spPr>
        <p:txBody>
          <a:bodyPr wrap="square" lIns="90000" tIns="0" rIns="90000" bIns="46800" anchor="t"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617026" y="2563700"/>
            <a:ext cx="5879024" cy="1535040"/>
          </a:xfrm>
        </p:spPr>
        <p:txBody>
          <a:bodyPr wrap="square" lIns="90000" tIns="46800" rIns="90000" bIns="46800" anchor="b">
            <a:normAutofit/>
          </a:bodyPr>
          <a:lstStyle>
            <a:lvl1pPr algn="l">
              <a:defRPr sz="7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617026" y="5083529"/>
            <a:ext cx="1705740" cy="479160"/>
          </a:xfrm>
          <a:prstGeom prst="roundRect">
            <a:avLst>
              <a:gd name="adj" fmla="val 50000"/>
            </a:avLst>
          </a:prstGeom>
          <a:noFill/>
        </p:spPr>
        <p:txBody>
          <a:bodyPr vert="horz" wrap="square" lIns="90000" tIns="46800" rIns="90000" bIns="46800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9"/>
            </p:custDataLst>
          </p:nvPr>
        </p:nvSpPr>
        <p:spPr>
          <a:xfrm>
            <a:off x="700902" y="5644407"/>
            <a:ext cx="1691695" cy="479160"/>
          </a:xfrm>
        </p:spPr>
        <p:txBody>
          <a:bodyPr vert="horz" wrap="square" lIns="90000" tIns="46800" rIns="90000" bIns="46800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grpSp>
        <p:nvGrpSpPr>
          <p:cNvPr id="9875" name="组合 9874"/>
          <p:cNvGrpSpPr/>
          <p:nvPr>
            <p:custDataLst>
              <p:tags r:id="rId10"/>
            </p:custDataLst>
          </p:nvPr>
        </p:nvGrpSpPr>
        <p:grpSpPr>
          <a:xfrm>
            <a:off x="651142" y="850495"/>
            <a:ext cx="457200" cy="457200"/>
            <a:chOff x="802901" y="880830"/>
            <a:chExt cx="457200" cy="457200"/>
          </a:xfrm>
        </p:grpSpPr>
        <p:sp>
          <p:nvSpPr>
            <p:cNvPr id="107" name="矩形 106"/>
            <p:cNvSpPr/>
            <p:nvPr>
              <p:custDataLst>
                <p:tags r:id="rId11"/>
              </p:custDataLst>
            </p:nvPr>
          </p:nvSpPr>
          <p:spPr>
            <a:xfrm>
              <a:off x="955301" y="880830"/>
              <a:ext cx="3048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2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>
              <p:custDataLst>
                <p:tags r:id="rId12"/>
              </p:custDataLst>
            </p:nvPr>
          </p:nvSpPr>
          <p:spPr>
            <a:xfrm>
              <a:off x="802901" y="1033230"/>
              <a:ext cx="3048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2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69" name="日期占位符 9868"/>
          <p:cNvSpPr>
            <a:spLocks noGrp="1"/>
          </p:cNvSpPr>
          <p:nvPr>
            <p:ph type="dt" sz="half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870" name="页脚占位符 9869"/>
          <p:cNvSpPr>
            <a:spLocks noGrp="1"/>
          </p:cNvSpPr>
          <p:nvPr>
            <p:ph type="ftr" sz="quarter" idx="13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871" name="灯片编号占位符 9870"/>
          <p:cNvSpPr>
            <a:spLocks noGrp="1"/>
          </p:cNvSpPr>
          <p:nvPr>
            <p:ph type="sldNum" sz="quarter" idx="14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2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81" name="图片 988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email"/>
          <a:stretch>
            <a:fillRect/>
          </a:stretch>
        </p:blipFill>
        <p:spPr>
          <a:xfrm>
            <a:off x="4640949" y="191367"/>
            <a:ext cx="7401185" cy="596850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247696" cy="6610215"/>
            <a:chOff x="0" y="1"/>
            <a:chExt cx="12247696" cy="6610215"/>
          </a:xfrm>
        </p:grpSpPr>
        <p:sp>
          <p:nvSpPr>
            <p:cNvPr id="110" name="矩形 10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11" name="图片 1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10962105" y="5725661"/>
              <a:ext cx="1285591" cy="884555"/>
            </a:xfrm>
            <a:prstGeom prst="rect">
              <a:avLst/>
            </a:prstGeom>
          </p:spPr>
        </p:pic>
        <p:grpSp>
          <p:nvGrpSpPr>
            <p:cNvPr id="112" name="组合 111"/>
            <p:cNvGrpSpPr/>
            <p:nvPr userDrawn="1"/>
          </p:nvGrpSpPr>
          <p:grpSpPr>
            <a:xfrm rot="5400000" flipH="1">
              <a:off x="260111" y="-260110"/>
              <a:ext cx="1247586" cy="1767807"/>
              <a:chOff x="9465923" y="2995199"/>
              <a:chExt cx="2726076" cy="3862799"/>
            </a:xfrm>
          </p:grpSpPr>
          <p:sp>
            <p:nvSpPr>
              <p:cNvPr id="113" name="Freeform 5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6"/>
              <p:cNvSpPr/>
              <p:nvPr userDrawn="1">
                <p:custDataLst>
                  <p:tags r:id="rId7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2"/>
            </p:custDataLst>
          </p:nvPr>
        </p:nvSpPr>
        <p:spPr bwMode="auto">
          <a:xfrm>
            <a:off x="4041156" y="1588"/>
            <a:ext cx="8150844" cy="5752259"/>
          </a:xfrm>
          <a:custGeom>
            <a:avLst/>
            <a:gdLst>
              <a:gd name="T0" fmla="*/ 730 w 4318"/>
              <a:gd name="T1" fmla="*/ 1015 h 3051"/>
              <a:gd name="T2" fmla="*/ 1736 w 4318"/>
              <a:gd name="T3" fmla="*/ 1623 h 3051"/>
              <a:gd name="T4" fmla="*/ 2905 w 4318"/>
              <a:gd name="T5" fmla="*/ 2071 h 3051"/>
              <a:gd name="T6" fmla="*/ 4020 w 4318"/>
              <a:gd name="T7" fmla="*/ 2923 h 3051"/>
              <a:gd name="T8" fmla="*/ 4318 w 4318"/>
              <a:gd name="T9" fmla="*/ 3051 h 3051"/>
              <a:gd name="T10" fmla="*/ 4318 w 4318"/>
              <a:gd name="T11" fmla="*/ 0 h 3051"/>
              <a:gd name="T12" fmla="*/ 0 w 4318"/>
              <a:gd name="T13" fmla="*/ 0 h 3051"/>
              <a:gd name="T14" fmla="*/ 730 w 4318"/>
              <a:gd name="T15" fmla="*/ 1015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18" h="3051">
                <a:moveTo>
                  <a:pt x="730" y="1015"/>
                </a:moveTo>
                <a:cubicBezTo>
                  <a:pt x="796" y="1632"/>
                  <a:pt x="1247" y="1628"/>
                  <a:pt x="1736" y="1623"/>
                </a:cubicBezTo>
                <a:cubicBezTo>
                  <a:pt x="2179" y="1619"/>
                  <a:pt x="2653" y="1615"/>
                  <a:pt x="2905" y="2071"/>
                </a:cubicBezTo>
                <a:cubicBezTo>
                  <a:pt x="3434" y="3031"/>
                  <a:pt x="3490" y="2455"/>
                  <a:pt x="4020" y="2923"/>
                </a:cubicBezTo>
                <a:cubicBezTo>
                  <a:pt x="4096" y="2991"/>
                  <a:pt x="4199" y="3031"/>
                  <a:pt x="4318" y="3051"/>
                </a:cubicBezTo>
                <a:cubicBezTo>
                  <a:pt x="4318" y="0"/>
                  <a:pt x="4318" y="0"/>
                  <a:pt x="4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359" y="210"/>
                  <a:pt x="679" y="531"/>
                  <a:pt x="730" y="10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Freeform 6"/>
          <p:cNvSpPr/>
          <p:nvPr>
            <p:custDataLst>
              <p:tags r:id="rId3"/>
            </p:custDataLst>
          </p:nvPr>
        </p:nvSpPr>
        <p:spPr bwMode="auto">
          <a:xfrm>
            <a:off x="5400595" y="1588"/>
            <a:ext cx="6791405" cy="5714577"/>
          </a:xfrm>
          <a:custGeom>
            <a:avLst/>
            <a:gdLst>
              <a:gd name="T0" fmla="*/ 609 w 3598"/>
              <a:gd name="T1" fmla="*/ 895 h 3031"/>
              <a:gd name="T2" fmla="*/ 1447 w 3598"/>
              <a:gd name="T3" fmla="*/ 1432 h 3031"/>
              <a:gd name="T4" fmla="*/ 2420 w 3598"/>
              <a:gd name="T5" fmla="*/ 1827 h 3031"/>
              <a:gd name="T6" fmla="*/ 3598 w 3598"/>
              <a:gd name="T7" fmla="*/ 3031 h 3031"/>
              <a:gd name="T8" fmla="*/ 3598 w 3598"/>
              <a:gd name="T9" fmla="*/ 0 h 3031"/>
              <a:gd name="T10" fmla="*/ 0 w 3598"/>
              <a:gd name="T11" fmla="*/ 0 h 3031"/>
              <a:gd name="T12" fmla="*/ 609 w 3598"/>
              <a:gd name="T13" fmla="*/ 895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3031">
                <a:moveTo>
                  <a:pt x="609" y="895"/>
                </a:moveTo>
                <a:cubicBezTo>
                  <a:pt x="664" y="1440"/>
                  <a:pt x="1039" y="1436"/>
                  <a:pt x="1447" y="1432"/>
                </a:cubicBezTo>
                <a:cubicBezTo>
                  <a:pt x="1815" y="1428"/>
                  <a:pt x="2211" y="1424"/>
                  <a:pt x="2420" y="1827"/>
                </a:cubicBezTo>
                <a:cubicBezTo>
                  <a:pt x="2743" y="2445"/>
                  <a:pt x="3288" y="2851"/>
                  <a:pt x="3598" y="3031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299" y="185"/>
                  <a:pt x="566" y="469"/>
                  <a:pt x="609" y="89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1663" y="2419278"/>
            <a:ext cx="5426076" cy="2158229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pic>
        <p:nvPicPr>
          <p:cNvPr id="108" name="图片 10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6094883" y="2468263"/>
            <a:ext cx="5114252" cy="351888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10879455" y="5907405"/>
            <a:ext cx="1285875" cy="884555"/>
          </a:xfrm>
          <a:prstGeom prst="rect">
            <a:avLst/>
          </a:prstGeom>
        </p:spPr>
      </p:pic>
      <p:grpSp>
        <p:nvGrpSpPr>
          <p:cNvPr id="65" name="组合 64"/>
          <p:cNvGrpSpPr/>
          <p:nvPr>
            <p:custDataLst>
              <p:tags r:id="rId4"/>
            </p:custDataLst>
          </p:nvPr>
        </p:nvGrpSpPr>
        <p:grpSpPr>
          <a:xfrm rot="5400000" flipH="1">
            <a:off x="156210" y="-156210"/>
            <a:ext cx="749300" cy="1061720"/>
            <a:chOff x="9465923" y="2995199"/>
            <a:chExt cx="2726076" cy="3862799"/>
          </a:xfrm>
        </p:grpSpPr>
        <p:sp>
          <p:nvSpPr>
            <p:cNvPr id="66" name="Freeform 5"/>
            <p:cNvSpPr/>
            <p:nvPr userDrawn="1">
              <p:custDataLst>
                <p:tags r:id="rId5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6"/>
            <p:cNvSpPr/>
            <p:nvPr userDrawn="1">
              <p:custDataLst>
                <p:tags r:id="rId6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10962005" y="5725795"/>
            <a:ext cx="1285875" cy="884555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 rot="5400000" flipH="1">
            <a:off x="260350" y="-260350"/>
            <a:ext cx="1247775" cy="1767840"/>
            <a:chOff x="9465923" y="2995199"/>
            <a:chExt cx="2726076" cy="3862799"/>
          </a:xfrm>
        </p:grpSpPr>
        <p:sp>
          <p:nvSpPr>
            <p:cNvPr id="20" name="Freeform 5"/>
            <p:cNvSpPr/>
            <p:nvPr userDrawn="1">
              <p:custDataLst>
                <p:tags r:id="rId6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Freeform 6"/>
            <p:cNvSpPr/>
            <p:nvPr userDrawn="1">
              <p:custDataLst>
                <p:tags r:id="rId7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 rot="16200000">
            <a:off x="10684303" y="-260110"/>
            <a:ext cx="1247586" cy="1767807"/>
            <a:chOff x="9465923" y="2995199"/>
            <a:chExt cx="2726076" cy="3862799"/>
          </a:xfrm>
        </p:grpSpPr>
        <p:sp>
          <p:nvSpPr>
            <p:cNvPr id="22" name="Freeform 5"/>
            <p:cNvSpPr/>
            <p:nvPr userDrawn="1">
              <p:custDataLst>
                <p:tags r:id="rId3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6"/>
            <p:cNvSpPr/>
            <p:nvPr userDrawn="1">
              <p:custDataLst>
                <p:tags r:id="rId4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43" name="组合 42"/>
          <p:cNvGrpSpPr/>
          <p:nvPr>
            <p:custDataLst>
              <p:tags r:id="rId3"/>
            </p:custDataLst>
          </p:nvPr>
        </p:nvGrpSpPr>
        <p:grpSpPr>
          <a:xfrm rot="10800000">
            <a:off x="0" y="0"/>
            <a:ext cx="869315" cy="1231900"/>
            <a:chOff x="9465923" y="2995199"/>
            <a:chExt cx="2726076" cy="3862799"/>
          </a:xfrm>
        </p:grpSpPr>
        <p:sp>
          <p:nvSpPr>
            <p:cNvPr id="44" name="Freeform 5"/>
            <p:cNvSpPr/>
            <p:nvPr userDrawn="1">
              <p:custDataLst>
                <p:tags r:id="rId4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Freeform 6"/>
            <p:cNvSpPr/>
            <p:nvPr userDrawn="1">
              <p:custDataLst>
                <p:tags r:id="rId5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0906125" y="5922645"/>
            <a:ext cx="1285875" cy="884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 rot="16200000">
            <a:off x="10684304" y="-260110"/>
            <a:ext cx="1247586" cy="1767807"/>
            <a:chOff x="9465923" y="2995199"/>
            <a:chExt cx="2726076" cy="3862799"/>
          </a:xfrm>
        </p:grpSpPr>
        <p:sp>
          <p:nvSpPr>
            <p:cNvPr id="22" name="Freeform 5"/>
            <p:cNvSpPr/>
            <p:nvPr userDrawn="1">
              <p:custDataLst>
                <p:tags r:id="rId3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6"/>
            <p:cNvSpPr/>
            <p:nvPr userDrawn="1">
              <p:custDataLst>
                <p:tags r:id="rId4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0684304" y="-260110"/>
            <a:ext cx="1247586" cy="1767807"/>
            <a:chOff x="9465923" y="2995199"/>
            <a:chExt cx="2726076" cy="3862799"/>
          </a:xfrm>
        </p:grpSpPr>
        <p:sp>
          <p:nvSpPr>
            <p:cNvPr id="91" name="Freeform 5"/>
            <p:cNvSpPr/>
            <p:nvPr userDrawn="1">
              <p:custDataLst>
                <p:tags r:id="rId4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" name="Freeform 6"/>
            <p:cNvSpPr/>
            <p:nvPr userDrawn="1">
              <p:custDataLst>
                <p:tags r:id="rId5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0">
            <a:off x="0" y="-8255"/>
            <a:ext cx="2071370" cy="2936875"/>
            <a:chOff x="1" y="0"/>
            <a:chExt cx="4839865" cy="6857997"/>
          </a:xfrm>
        </p:grpSpPr>
        <p:sp>
          <p:nvSpPr>
            <p:cNvPr id="18" name="Freeform 5"/>
            <p:cNvSpPr/>
            <p:nvPr userDrawn="1">
              <p:custDataLst>
                <p:tags r:id="rId4"/>
              </p:custDataLst>
            </p:nvPr>
          </p:nvSpPr>
          <p:spPr bwMode="auto">
            <a:xfrm rot="16200000">
              <a:off x="-1009065" y="1009067"/>
              <a:ext cx="6857997" cy="4839864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Freeform 6"/>
            <p:cNvSpPr/>
            <p:nvPr userDrawn="1">
              <p:custDataLst>
                <p:tags r:id="rId5"/>
              </p:custDataLst>
            </p:nvPr>
          </p:nvSpPr>
          <p:spPr bwMode="auto">
            <a:xfrm rot="16200000">
              <a:off x="-453012" y="453014"/>
              <a:ext cx="5714186" cy="4808159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 rot="0" flipH="1" flipV="1">
            <a:off x="10120630" y="3940810"/>
            <a:ext cx="2071370" cy="2936875"/>
            <a:chOff x="1" y="0"/>
            <a:chExt cx="4839865" cy="6857997"/>
          </a:xfrm>
        </p:grpSpPr>
        <p:sp>
          <p:nvSpPr>
            <p:cNvPr id="11" name="Freeform 5"/>
            <p:cNvSpPr/>
            <p:nvPr userDrawn="1">
              <p:custDataLst>
                <p:tags r:id="rId7"/>
              </p:custDataLst>
            </p:nvPr>
          </p:nvSpPr>
          <p:spPr bwMode="auto">
            <a:xfrm rot="16200000">
              <a:off x="-1009065" y="1009067"/>
              <a:ext cx="6857997" cy="4839864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Freeform 6"/>
            <p:cNvSpPr/>
            <p:nvPr userDrawn="1">
              <p:custDataLst>
                <p:tags r:id="rId8"/>
              </p:custDataLst>
            </p:nvPr>
          </p:nvSpPr>
          <p:spPr bwMode="auto">
            <a:xfrm rot="16200000">
              <a:off x="-453012" y="453014"/>
              <a:ext cx="5714186" cy="4808159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0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81050" y="6375400"/>
            <a:ext cx="3975100" cy="12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14351" y="2435225"/>
            <a:ext cx="8483600" cy="1419225"/>
          </a:xfrm>
        </p:spPr>
        <p:txBody>
          <a:bodyPr lIns="90000" tIns="46800" rIns="90000" bIns="46800" anchor="b" anchorCtr="0">
            <a:noAutofit/>
          </a:bodyPr>
          <a:lstStyle>
            <a:lvl1pPr algn="l">
              <a:defRPr sz="80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14350" y="5707353"/>
            <a:ext cx="3975100" cy="58264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64914" cy="6792110"/>
            <a:chOff x="0" y="0"/>
            <a:chExt cx="12164914" cy="679211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3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251201" y="3030290"/>
            <a:ext cx="5689600" cy="863958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816225" y="3906520"/>
            <a:ext cx="6559550" cy="934720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6280" y="4438650"/>
            <a:ext cx="7589520" cy="1652298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15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14641" y="2959100"/>
            <a:ext cx="5114252" cy="966198"/>
          </a:xfrm>
        </p:spPr>
        <p:txBody>
          <a:bodyPr lIns="90000" tIns="46800" rIns="90000" bIns="0" anchor="b">
            <a:normAutofit/>
          </a:bodyPr>
          <a:lstStyle>
            <a:lvl1pPr algn="l"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14641" y="4001565"/>
            <a:ext cx="5114252" cy="581480"/>
          </a:xfrm>
        </p:spPr>
        <p:txBody>
          <a:bodyPr lIns="90000" tIns="0" rIns="90000" bIns="4680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6094883" y="2468263"/>
            <a:ext cx="5114252" cy="351888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64914" cy="6792110"/>
            <a:chOff x="0" y="0"/>
            <a:chExt cx="12164914" cy="679211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3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64914" cy="6792110"/>
            <a:chOff x="0" y="0"/>
            <a:chExt cx="12164914" cy="6792110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5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>
            <p:custDataLst>
              <p:tags r:id="rId2"/>
            </p:custDataLst>
          </p:nvPr>
        </p:nvSpPr>
        <p:spPr bwMode="auto">
          <a:xfrm rot="16200000">
            <a:off x="-1009065" y="1009067"/>
            <a:ext cx="6857997" cy="4839864"/>
          </a:xfrm>
          <a:custGeom>
            <a:avLst/>
            <a:gdLst>
              <a:gd name="T0" fmla="*/ 730 w 4318"/>
              <a:gd name="T1" fmla="*/ 1015 h 3051"/>
              <a:gd name="T2" fmla="*/ 1736 w 4318"/>
              <a:gd name="T3" fmla="*/ 1623 h 3051"/>
              <a:gd name="T4" fmla="*/ 2905 w 4318"/>
              <a:gd name="T5" fmla="*/ 2071 h 3051"/>
              <a:gd name="T6" fmla="*/ 4020 w 4318"/>
              <a:gd name="T7" fmla="*/ 2923 h 3051"/>
              <a:gd name="T8" fmla="*/ 4318 w 4318"/>
              <a:gd name="T9" fmla="*/ 3051 h 3051"/>
              <a:gd name="T10" fmla="*/ 4318 w 4318"/>
              <a:gd name="T11" fmla="*/ 0 h 3051"/>
              <a:gd name="T12" fmla="*/ 0 w 4318"/>
              <a:gd name="T13" fmla="*/ 0 h 3051"/>
              <a:gd name="T14" fmla="*/ 730 w 4318"/>
              <a:gd name="T15" fmla="*/ 1015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18" h="3051">
                <a:moveTo>
                  <a:pt x="730" y="1015"/>
                </a:moveTo>
                <a:cubicBezTo>
                  <a:pt x="796" y="1632"/>
                  <a:pt x="1247" y="1628"/>
                  <a:pt x="1736" y="1623"/>
                </a:cubicBezTo>
                <a:cubicBezTo>
                  <a:pt x="2179" y="1619"/>
                  <a:pt x="2653" y="1615"/>
                  <a:pt x="2905" y="2071"/>
                </a:cubicBezTo>
                <a:cubicBezTo>
                  <a:pt x="3434" y="3031"/>
                  <a:pt x="3490" y="2455"/>
                  <a:pt x="4020" y="2923"/>
                </a:cubicBezTo>
                <a:cubicBezTo>
                  <a:pt x="4096" y="2991"/>
                  <a:pt x="4199" y="3031"/>
                  <a:pt x="4318" y="3051"/>
                </a:cubicBezTo>
                <a:cubicBezTo>
                  <a:pt x="4318" y="0"/>
                  <a:pt x="4318" y="0"/>
                  <a:pt x="4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359" y="210"/>
                  <a:pt x="679" y="531"/>
                  <a:pt x="730" y="10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Freeform 6"/>
          <p:cNvSpPr/>
          <p:nvPr>
            <p:custDataLst>
              <p:tags r:id="rId3"/>
            </p:custDataLst>
          </p:nvPr>
        </p:nvSpPr>
        <p:spPr bwMode="auto">
          <a:xfrm rot="16200000">
            <a:off x="-453012" y="453014"/>
            <a:ext cx="5714186" cy="4808159"/>
          </a:xfrm>
          <a:custGeom>
            <a:avLst/>
            <a:gdLst>
              <a:gd name="T0" fmla="*/ 609 w 3598"/>
              <a:gd name="T1" fmla="*/ 895 h 3031"/>
              <a:gd name="T2" fmla="*/ 1447 w 3598"/>
              <a:gd name="T3" fmla="*/ 1432 h 3031"/>
              <a:gd name="T4" fmla="*/ 2420 w 3598"/>
              <a:gd name="T5" fmla="*/ 1827 h 3031"/>
              <a:gd name="T6" fmla="*/ 3598 w 3598"/>
              <a:gd name="T7" fmla="*/ 3031 h 3031"/>
              <a:gd name="T8" fmla="*/ 3598 w 3598"/>
              <a:gd name="T9" fmla="*/ 0 h 3031"/>
              <a:gd name="T10" fmla="*/ 0 w 3598"/>
              <a:gd name="T11" fmla="*/ 0 h 3031"/>
              <a:gd name="T12" fmla="*/ 609 w 3598"/>
              <a:gd name="T13" fmla="*/ 895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3031">
                <a:moveTo>
                  <a:pt x="609" y="895"/>
                </a:moveTo>
                <a:cubicBezTo>
                  <a:pt x="664" y="1440"/>
                  <a:pt x="1039" y="1436"/>
                  <a:pt x="1447" y="1432"/>
                </a:cubicBezTo>
                <a:cubicBezTo>
                  <a:pt x="1815" y="1428"/>
                  <a:pt x="2211" y="1424"/>
                  <a:pt x="2420" y="1827"/>
                </a:cubicBezTo>
                <a:cubicBezTo>
                  <a:pt x="2743" y="2445"/>
                  <a:pt x="3288" y="2851"/>
                  <a:pt x="3598" y="3031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299" y="185"/>
                  <a:pt x="566" y="469"/>
                  <a:pt x="609" y="895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64914" cy="6792110"/>
            <a:chOff x="0" y="0"/>
            <a:chExt cx="12164914" cy="6792110"/>
          </a:xfrm>
        </p:grpSpPr>
        <p:pic>
          <p:nvPicPr>
            <p:cNvPr id="37" name="图片 3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39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247696" cy="6610215"/>
            <a:chOff x="0" y="1"/>
            <a:chExt cx="12247696" cy="6610215"/>
          </a:xfrm>
        </p:grpSpPr>
        <p:sp>
          <p:nvSpPr>
            <p:cNvPr id="50" name="矩形 4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10962105" y="5725661"/>
              <a:ext cx="1285591" cy="884555"/>
            </a:xfrm>
            <a:prstGeom prst="rect">
              <a:avLst/>
            </a:prstGeom>
          </p:spPr>
        </p:pic>
        <p:grpSp>
          <p:nvGrpSpPr>
            <p:cNvPr id="52" name="组合 51"/>
            <p:cNvGrpSpPr/>
            <p:nvPr userDrawn="1"/>
          </p:nvGrpSpPr>
          <p:grpSpPr>
            <a:xfrm rot="5400000" flipH="1">
              <a:off x="260111" y="-260110"/>
              <a:ext cx="1247586" cy="1767807"/>
              <a:chOff x="9465923" y="2995199"/>
              <a:chExt cx="2726076" cy="3862799"/>
            </a:xfrm>
          </p:grpSpPr>
          <p:sp>
            <p:nvSpPr>
              <p:cNvPr id="53" name="Freeform 5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 6"/>
              <p:cNvSpPr/>
              <p:nvPr userDrawn="1">
                <p:custDataLst>
                  <p:tags r:id="rId7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95.xml"/><Relationship Id="rId23" Type="http://schemas.openxmlformats.org/officeDocument/2006/relationships/tags" Target="../tags/tag294.xml"/><Relationship Id="rId22" Type="http://schemas.openxmlformats.org/officeDocument/2006/relationships/tags" Target="../tags/tag293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90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98.xml"/><Relationship Id="rId3" Type="http://schemas.openxmlformats.org/officeDocument/2006/relationships/image" Target="../media/image8.png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24.xml"/><Relationship Id="rId2" Type="http://schemas.openxmlformats.org/officeDocument/2006/relationships/tags" Target="../tags/tag300.xml"/><Relationship Id="rId19" Type="http://schemas.openxmlformats.org/officeDocument/2006/relationships/tags" Target="../tags/tag317.xml"/><Relationship Id="rId18" Type="http://schemas.openxmlformats.org/officeDocument/2006/relationships/tags" Target="../tags/tag316.xml"/><Relationship Id="rId17" Type="http://schemas.openxmlformats.org/officeDocument/2006/relationships/tags" Target="../tags/tag315.xml"/><Relationship Id="rId16" Type="http://schemas.openxmlformats.org/officeDocument/2006/relationships/tags" Target="../tags/tag314.xml"/><Relationship Id="rId15" Type="http://schemas.openxmlformats.org/officeDocument/2006/relationships/tags" Target="../tags/tag313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1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image" Target="../media/image9.png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34011" y="1762125"/>
            <a:ext cx="8483600" cy="1419225"/>
          </a:xfrm>
        </p:spPr>
        <p:txBody>
          <a:bodyPr/>
          <a:p>
            <a:r>
              <a:rPr lang="zh-CN" altLang="en-US"/>
              <a:t>旅游</a:t>
            </a:r>
            <a:r>
              <a:rPr lang="en-US" altLang="zh-CN"/>
              <a:t>App</a:t>
            </a:r>
            <a:r>
              <a:rPr lang="zh-CN" altLang="en-US"/>
              <a:t>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9690" y="4705985"/>
            <a:ext cx="5622290" cy="863600"/>
          </a:xfrm>
        </p:spPr>
        <p:txBody>
          <a:bodyPr>
            <a:normAutofit fontScale="25000"/>
          </a:bodyPr>
          <a:p>
            <a:r>
              <a:rPr lang="en-US" altLang="zh-CN"/>
              <a:t>	</a:t>
            </a:r>
            <a:r>
              <a:rPr lang="zh-CN" altLang="en-US" sz="14400"/>
              <a:t>答辩人：</a:t>
            </a:r>
            <a:endParaRPr lang="zh-CN" altLang="en-US" sz="14400"/>
          </a:p>
          <a:p>
            <a:r>
              <a:rPr lang="en-US" altLang="zh-CN" sz="14400"/>
              <a:t>      169002024</a:t>
            </a:r>
            <a:r>
              <a:rPr lang="en-US" altLang="zh-CN"/>
              <a:t>	</a:t>
            </a:r>
            <a:r>
              <a:rPr lang="zh-CN" altLang="en-US" sz="17600"/>
              <a:t>杨辉</a:t>
            </a:r>
            <a:endParaRPr lang="zh-CN" altLang="en-US" sz="17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455" y="152400"/>
            <a:ext cx="2979420" cy="6553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362710" y="1729740"/>
            <a:ext cx="13017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362710" y="859155"/>
            <a:ext cx="3954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latin typeface="Arial Bold" panose="020B0604020202090204" charset="0"/>
                <a:ea typeface="微软雅黑" panose="020B0503020204020204" charset="-122"/>
                <a:cs typeface="Arial Bold" panose="020B0604020202090204" charset="0"/>
              </a:rPr>
              <a:t>CONTENTS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  <a:latin typeface="Arial Bold" panose="020B060402020209020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cxnSp>
        <p:nvCxnSpPr>
          <p:cNvPr id="77" name="直接连接符 76"/>
          <p:cNvCxnSpPr/>
          <p:nvPr>
            <p:custDataLst>
              <p:tags r:id="rId3"/>
            </p:custDataLst>
          </p:nvPr>
        </p:nvCxnSpPr>
        <p:spPr>
          <a:xfrm>
            <a:off x="7007679" y="5499850"/>
            <a:ext cx="1370965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78" name="矩形 77"/>
          <p:cNvSpPr/>
          <p:nvPr>
            <p:custDataLst>
              <p:tags r:id="rId4"/>
            </p:custDataLst>
          </p:nvPr>
        </p:nvSpPr>
        <p:spPr>
          <a:xfrm>
            <a:off x="6713039" y="5473073"/>
            <a:ext cx="294640" cy="43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0" name="标题 1"/>
          <p:cNvSpPr txBox="1"/>
          <p:nvPr>
            <p:custDataLst>
              <p:tags r:id="rId5"/>
            </p:custDataLst>
          </p:nvPr>
        </p:nvSpPr>
        <p:spPr>
          <a:xfrm>
            <a:off x="6267269" y="4910938"/>
            <a:ext cx="323850" cy="60150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4000" b="1" u="none" strike="noStrike" kern="1200" cap="none" spc="48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old" panose="020B0604020202090204" charset="0"/>
                <a:ea typeface="汉仪长宋简" panose="02010600000101010101" charset="-122"/>
                <a:cs typeface="Arial Bold" panose="020B0604020202090204" charset="0"/>
                <a:sym typeface="Arial" panose="020B0604020202020204" pitchFamily="34" charset="0"/>
              </a:rPr>
              <a:t>4</a:t>
            </a:r>
            <a:endParaRPr kumimoji="0" lang="en-US" altLang="zh-CN" sz="4000" b="1" u="none" strike="noStrike" kern="1200" cap="none" spc="48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old" panose="020B0604020202090204" charset="0"/>
              <a:ea typeface="汉仪长宋简" panose="02010600000101010101" charset="-122"/>
              <a:cs typeface="Arial Bold" panose="020B0604020202090204" charset="0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>
          <a:xfrm>
            <a:off x="6609534" y="4860308"/>
            <a:ext cx="2246630" cy="567681"/>
          </a:xfrm>
          <a:prstGeom prst="rect">
            <a:avLst/>
          </a:prstGeom>
          <a:noFill/>
        </p:spPr>
        <p:txBody>
          <a:bodyPr wrap="square" bIns="36000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20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收获</a:t>
            </a:r>
            <a:endParaRPr kumimoji="0" lang="zh-CN" altLang="en-US" sz="3200" b="1" i="0" kern="1200" cap="none" spc="200" normalizeH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7"/>
            </p:custDataLst>
          </p:nvPr>
        </p:nvCxnSpPr>
        <p:spPr>
          <a:xfrm>
            <a:off x="7007679" y="3888244"/>
            <a:ext cx="1370965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6713039" y="3861467"/>
            <a:ext cx="294640" cy="43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标题 1"/>
          <p:cNvSpPr txBox="1"/>
          <p:nvPr>
            <p:custDataLst>
              <p:tags r:id="rId9"/>
            </p:custDataLst>
          </p:nvPr>
        </p:nvSpPr>
        <p:spPr>
          <a:xfrm>
            <a:off x="6267269" y="3299332"/>
            <a:ext cx="323850" cy="60150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zh-CN" sz="4000" b="1" spc="480" dirty="0">
                <a:solidFill>
                  <a:schemeClr val="accent1"/>
                </a:solidFill>
                <a:latin typeface="Arial Bold" panose="020B0604020202090204" charset="0"/>
                <a:ea typeface="汉仪长宋简" panose="02010600000101010101" charset="-122"/>
                <a:cs typeface="Arial Bold" panose="020B0604020202090204" charset="0"/>
                <a:sym typeface="Arial" panose="020B0604020202020204" pitchFamily="34" charset="0"/>
              </a:rPr>
              <a:t>2</a:t>
            </a:r>
            <a:endParaRPr kumimoji="0" lang="en-US" altLang="zh-CN" sz="4000" b="1" u="none" strike="noStrike" kern="1200" cap="none" spc="48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old" panose="020B0604020202090204" charset="0"/>
              <a:ea typeface="汉仪长宋简" panose="02010600000101010101" charset="-122"/>
              <a:cs typeface="Arial Bold" panose="020B060402020209020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6609534" y="3248702"/>
            <a:ext cx="2246630" cy="567681"/>
          </a:xfrm>
          <a:prstGeom prst="rect">
            <a:avLst/>
          </a:prstGeom>
          <a:noFill/>
        </p:spPr>
        <p:txBody>
          <a:bodyPr wrap="square" bIns="36000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20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项目演示</a:t>
            </a:r>
            <a:endParaRPr kumimoji="0" lang="zh-CN" altLang="en-US" sz="3200" b="1" i="0" kern="1200" cap="none" spc="200" normalizeH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1"/>
            </p:custDataLst>
          </p:nvPr>
        </p:nvCxnSpPr>
        <p:spPr>
          <a:xfrm>
            <a:off x="2253477" y="3888244"/>
            <a:ext cx="1370965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1" name="矩形 30"/>
          <p:cNvSpPr/>
          <p:nvPr>
            <p:custDataLst>
              <p:tags r:id="rId12"/>
            </p:custDataLst>
          </p:nvPr>
        </p:nvSpPr>
        <p:spPr>
          <a:xfrm>
            <a:off x="1958837" y="3861467"/>
            <a:ext cx="294640" cy="43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标题 1"/>
          <p:cNvSpPr txBox="1"/>
          <p:nvPr>
            <p:custDataLst>
              <p:tags r:id="rId13"/>
            </p:custDataLst>
          </p:nvPr>
        </p:nvSpPr>
        <p:spPr>
          <a:xfrm>
            <a:off x="1513067" y="3299332"/>
            <a:ext cx="323850" cy="60150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zh-CN" sz="4000" b="1" spc="480" dirty="0">
                <a:solidFill>
                  <a:schemeClr val="accent1"/>
                </a:solidFill>
                <a:latin typeface="Arial Bold" panose="020B0604020202090204" charset="0"/>
                <a:ea typeface="汉仪长宋简" panose="02010600000101010101" charset="-122"/>
                <a:cs typeface="Arial Bold" panose="020B0604020202090204" charset="0"/>
                <a:sym typeface="Arial" panose="020B0604020202020204" pitchFamily="34" charset="0"/>
              </a:rPr>
              <a:t>1</a:t>
            </a:r>
            <a:endParaRPr kumimoji="0" lang="en-US" altLang="zh-CN" sz="4000" b="1" u="none" strike="noStrike" kern="1200" cap="none" spc="48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old" panose="020B0604020202090204" charset="0"/>
              <a:ea typeface="汉仪长宋简" panose="02010600000101010101" charset="-122"/>
              <a:cs typeface="Arial Bold" panose="020B0604020202090204" charset="0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1855332" y="3248702"/>
            <a:ext cx="2246630" cy="567681"/>
          </a:xfrm>
          <a:prstGeom prst="rect">
            <a:avLst/>
          </a:prstGeom>
          <a:noFill/>
        </p:spPr>
        <p:txBody>
          <a:bodyPr wrap="square" bIns="36000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zh-CN" sz="3200" b="1" i="0" kern="1200" cap="none" spc="20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kumimoji="0" lang="zh-CN" altLang="en-US" sz="3200" b="1" i="0" kern="1200" cap="none" spc="20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endParaRPr kumimoji="0" lang="zh-CN" altLang="en-US" sz="3200" b="1" i="0" kern="1200" cap="none" spc="200" normalizeH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15"/>
            </p:custDataLst>
          </p:nvPr>
        </p:nvCxnSpPr>
        <p:spPr>
          <a:xfrm>
            <a:off x="2253477" y="5499850"/>
            <a:ext cx="1370965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6" name="矩形 35"/>
          <p:cNvSpPr/>
          <p:nvPr>
            <p:custDataLst>
              <p:tags r:id="rId16"/>
            </p:custDataLst>
          </p:nvPr>
        </p:nvSpPr>
        <p:spPr>
          <a:xfrm>
            <a:off x="1958837" y="5473073"/>
            <a:ext cx="294640" cy="43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17"/>
            </p:custDataLst>
          </p:nvPr>
        </p:nvSpPr>
        <p:spPr>
          <a:xfrm>
            <a:off x="1513067" y="4910938"/>
            <a:ext cx="323850" cy="60150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zh-CN" sz="4000" b="1" spc="480" dirty="0">
                <a:solidFill>
                  <a:schemeClr val="accent1"/>
                </a:solidFill>
                <a:latin typeface="Arial Bold" panose="020B0604020202090204" charset="0"/>
                <a:ea typeface="汉仪长宋简" panose="02010600000101010101" charset="-122"/>
                <a:cs typeface="Arial Bold" panose="020B0604020202090204" charset="0"/>
                <a:sym typeface="Arial" panose="020B0604020202020204" pitchFamily="34" charset="0"/>
              </a:rPr>
              <a:t>3</a:t>
            </a:r>
            <a:endParaRPr kumimoji="0" lang="en-US" altLang="zh-CN" sz="4000" b="1" u="none" strike="noStrike" kern="1200" cap="none" spc="48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old" panose="020B0604020202090204" charset="0"/>
              <a:ea typeface="汉仪长宋简" panose="02010600000101010101" charset="-122"/>
              <a:cs typeface="Arial Bold" panose="020B0604020202090204" charset="0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8"/>
            </p:custDataLst>
          </p:nvPr>
        </p:nvSpPr>
        <p:spPr>
          <a:xfrm>
            <a:off x="1855332" y="4860308"/>
            <a:ext cx="2246630" cy="567681"/>
          </a:xfrm>
          <a:prstGeom prst="rect">
            <a:avLst/>
          </a:prstGeom>
          <a:noFill/>
        </p:spPr>
        <p:txBody>
          <a:bodyPr wrap="square" bIns="36000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2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存在</a:t>
            </a:r>
            <a:r>
              <a:rPr lang="zh-CN" altLang="en-US" sz="32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3200" b="1" spc="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app前端使用了vue框架+vant组件库和</a:t>
            </a:r>
            <a:r>
              <a:rPr lang="en-US" altLang="zh-CN">
                <a:sym typeface="+mn-ea"/>
              </a:rPr>
              <a:t>swiper</a:t>
            </a:r>
            <a:r>
              <a:rPr>
                <a:sym typeface="+mn-ea"/>
              </a:rPr>
              <a:t>插件，图标和一些静态图片存放在七牛云，后台模拟数据来自easy mock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t>存在的问题</a:t>
            </a:r>
            <a:r>
              <a:rPr lang="en-US" altLang="zh-CN"/>
              <a:t>:</a:t>
            </a:r>
            <a:r>
              <a:t>界面不够美观，只是将数据进行了一个展示，色彩单调。功能未按理想的方式实现，修改头像后未全局使用，搜索功能不能以城市搜索。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收获：</a:t>
            </a:r>
            <a:r>
              <a:t>我能够使用vue脚手架搭建项目，能够将后台数据进行展示，也能够实现一些基础的功能，搜索，收藏，修改信息，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25450" y="3551555"/>
            <a:ext cx="7589520" cy="1652298"/>
          </a:xfrm>
        </p:spPr>
        <p:txBody>
          <a:bodyPr>
            <a:normAutofit/>
          </a:bodyPr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  <p:pic>
        <p:nvPicPr>
          <p:cNvPr id="7" name="图片 6" descr="资源 2@33.331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1050" y="549910"/>
            <a:ext cx="1158240" cy="291465"/>
          </a:xfrm>
          <a:prstGeom prst="rect">
            <a:avLst/>
          </a:prstGeom>
        </p:spPr>
      </p:pic>
      <p:sp>
        <p:nvSpPr>
          <p:cNvPr id="4" name="Object 102"/>
          <p:cNvSpPr txBox="1"/>
          <p:nvPr>
            <p:custDataLst>
              <p:tags r:id="rId4"/>
            </p:custDataLst>
          </p:nvPr>
        </p:nvSpPr>
        <p:spPr>
          <a:xfrm>
            <a:off x="-182245" y="3381375"/>
            <a:ext cx="9479280" cy="232092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en-US" altLang="zh-CN" sz="13300" b="1" i="0" dirty="0">
                <a:solidFill>
                  <a:schemeClr val="accent1">
                    <a:alpha val="3137"/>
                  </a:schemeClr>
                </a:solidFill>
                <a:latin typeface="Arial Bold" panose="020B0604020202090204" charset="0"/>
                <a:ea typeface="OPPOSans-H"/>
                <a:cs typeface="Arial Bold" panose="020B0604020202090204" charset="0"/>
              </a:rPr>
              <a:t>THANKS</a:t>
            </a:r>
            <a:endParaRPr lang="en-US" altLang="zh-CN" sz="13300" b="1" i="0" dirty="0">
              <a:solidFill>
                <a:schemeClr val="accent1">
                  <a:alpha val="3137"/>
                </a:schemeClr>
              </a:solidFill>
              <a:latin typeface="Arial Bold" panose="020B0604020202090204" charset="0"/>
              <a:ea typeface="OPPOSans-H"/>
              <a:cs typeface="Arial Bold" panose="020B06040202020902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COLOR_SCHEME_SHAPE_ID" val="2"/>
  <p:tag name="KSO_WM_UNIT_COLOR_SCHEME_PARENT_PAGE" val="2_1"/>
  <p:tag name="KSO_WM_SLIDE_BACKGROUND_MASK_FLAG" val="1"/>
  <p:tag name="KSO_WM_UNIT_TYPE" val="y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COLOR_SCHEME_SHAPE_ID" val="107"/>
  <p:tag name="KSO_WM_UNIT_COLOR_SCHEME_PARENT_PAGE" val="2_1"/>
  <p:tag name="KSO_WM_SLIDE_BACKGROUND_MASK_FLAG" val="1"/>
  <p:tag name="KSO_WM_UNIT_TYPE" val="y"/>
  <p:tag name="KSO_WM_UNIT_INDEX" val="3"/>
</p:tagLst>
</file>

<file path=ppt/tags/tag10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108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COLOR_SCHEME_SHAPE_ID" val="108"/>
  <p:tag name="KSO_WM_UNIT_COLOR_SCHEME_PARENT_PAGE" val="2_1"/>
  <p:tag name="KSO_WM_SLIDE_BACKGROUND_MASK_FLAG" val="1"/>
  <p:tag name="KSO_WM_UNIT_TYPE" val="y"/>
  <p:tag name="KSO_WM_UNIT_INDEX" val="4"/>
</p:tagLst>
</file>

<file path=ppt/tags/tag110.xml><?xml version="1.0" encoding="utf-8"?>
<p:tagLst xmlns:p="http://schemas.openxmlformats.org/presentationml/2006/main">
  <p:tag name="KSO_WM_SLIDE_BACKGROUND_TYPE" val="general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general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frame"/>
  <p:tag name="KSO_WM_SLIDE_BK_DARK_LIGHT" val="1"/>
</p:tagLst>
</file>

<file path=ppt/tags/tag119.xml><?xml version="1.0" encoding="utf-8"?>
<p:tagLst xmlns:p="http://schemas.openxmlformats.org/presentationml/2006/main">
  <p:tag name="KSO_WM_SLIDE_BACKGROUND_TYPE" val="fr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frame"/>
  <p:tag name="KSO_WM_SLIDE_BK_DARK_LIGHT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frame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SLIDE_COLORSCHEME_VERSION" val="3.2"/>
  <p:tag name="KSO_WM_UNIT_COLOR_SCHEME_SHAPE_ID" val="32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elt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elt"/>
  <p:tag name="KSO_WM_SLIDE_BK_DARK_LIGHT" val="1"/>
</p:tagLst>
</file>

<file path=ppt/tags/tag174.xml><?xml version="1.0" encoding="utf-8"?>
<p:tagLst xmlns:p="http://schemas.openxmlformats.org/presentationml/2006/main">
  <p:tag name="KSO_WM_SLIDE_BACKGROUND_TYPE" val="belt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elt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elt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2"/>
  <p:tag name="KSO_WM_UNIT_COLOR_SCHEME_PARENT_PAGE" val="1_1"/>
  <p:tag name="KSO_WM_TEMPLATE_CATEGORY" val="custom"/>
  <p:tag name="KSO_WM_TEMPLATE_INDEX" val="20192214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3"/>
  <p:tag name="KSO_WM_UNIT_COLOR_SCHEME_PARENT_PAGE" val="1_1"/>
  <p:tag name="KSO_WM_TEMPLATE_CATEGORY" val="custom"/>
  <p:tag name="KSO_WM_TEMPLATE_INDEX" val="20192214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2214"/>
  <p:tag name="KSO_WM_TEMPLATE_SUBCATEGORY" val="0"/>
  <p:tag name="KSO_WM_SLIDE_COLORSCHEME_VERSION" val="3.2"/>
  <p:tag name="KSO_WM_UNIT_COLOR_SCHEME_SHAPE_ID" val="7"/>
  <p:tag name="KSO_WM_UNIT_COLOR_SCHEME_PARENT_PAGE" val="1_1"/>
  <p:tag name="KSO_WM_UNIT_SHOW_EDIT_AREA_INDICATION" val="0"/>
  <p:tag name="KSO_WM_TEMPLATE_THUMBS_INDEX" val="1、5、7、8、9、10、11、12、13、15"/>
  <p:tag name="KSO_WM_TEMPLATE_MASTER_TYPE" val="1"/>
  <p:tag name="KSO_WM_TEMPLATE_COLOR_TYPE" val="1"/>
  <p:tag name="KSO_WM_TEMPLATE_MASTER_THUMB_INDEX" val="1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81"/>
  <p:tag name="KSO_WM_TEMPLATE_THUMBS_INDEX" val="1、2、3、4、5、6、7、8、9、10、11、12、13、14、15、16、17、18、19、20"/>
</p:tagLst>
</file>

<file path=ppt/tags/tag296.xml><?xml version="1.0" encoding="utf-8"?>
<p:tagLst xmlns:p="http://schemas.openxmlformats.org/presentationml/2006/main">
  <p:tag name="KSO_WM_FULL_TEXT_BEAUTIFY_COPY_ID" val="2"/>
</p:tagLst>
</file>

<file path=ppt/tags/tag297.xml><?xml version="1.0" encoding="utf-8"?>
<p:tagLst xmlns:p="http://schemas.openxmlformats.org/presentationml/2006/main">
  <p:tag name="KSO_WM_FULL_TEXT_BEAUTIFY_COPY_ID" val="3"/>
</p:tagLst>
</file>

<file path=ppt/tags/tag298.xml><?xml version="1.0" encoding="utf-8"?>
<p:tagLst xmlns:p="http://schemas.openxmlformats.org/presentationml/2006/main">
  <p:tag name="KSO_WM_FULL_TEXT_BEAUTIFY_COPY_ID" val="150995200"/>
  <p:tag name="KSO_WM_TEMPLATE_CATEGORY" val="custom"/>
  <p:tag name="KSO_WM_TEMPLATE_INDEX" val="2021828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3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2"/>
  <p:tag name="KSO_WM_DIAGRAM_GROUP_CODE" val="l1-1"/>
  <p:tag name="KSO_WM_UNIT_TYPE" val="a"/>
  <p:tag name="KSO_WM_UNIT_INDEX" val="1"/>
  <p:tag name="KSO_WM_UNIT_SPLIT_INFO" val="{&quot;paras&quot;:[{&quot;type&quot;:&quot;pa&quot;,&quot;index&quot;:&quot;1&quot;}]}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3*b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6"/>
  <p:tag name="KSO_WM_DIAGRAM_GROUP_CODE" val="l1-1"/>
  <p:tag name="KSO_WM_UNIT_TYPE" val="b"/>
  <p:tag name="KSO_WM_UNIT_INDEX" val="1"/>
  <p:tag name="KSO_WM_UNIT_SPLIT_INFO" val="{&quot;paras&quot;:[{&quot;type&quot;:&quot;pa&quot;,&quot;index&quot;:&quot;2&quot;}]}"/>
  <p:tag name="KSO_WM_UNIT_TEXT_FILL_FORE_SCHEMECOLOR_INDEX" val="14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4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SPLIT_INFO" val="{&quot;type&quot;:&quot;i&quot;,&quot;index&quot;:&quot;1&quot;}"/>
</p:tagLst>
</file>

<file path=ppt/tags/tag302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4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3"/>
  <p:tag name="KSO_WM_UNIT_SPLIT_INFO" val="{&quot;type&quot;:&quot;i&quot;,&quot;index&quot;:&quot;2&quot;}"/>
</p:tagLst>
</file>

<file path=ppt/tags/tag303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4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UNIT_SPLIT_INFO" val="{&quot;type&quot;:&quot;i&quot;,&quot;index&quot;:&quot;1&quot;}"/>
</p:tagLst>
</file>

<file path=ppt/tags/tag30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4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项目总结"/>
  <p:tag name="KSO_WM_DIAGRAM_GROUP_CODE" val="l1-1"/>
  <p:tag name="KSO_WM_UNIT_TYPE" val="l_h_a"/>
  <p:tag name="KSO_WM_UNIT_INDEX" val="1_4_1"/>
  <p:tag name="KSO_WM_UNIT_SPLIT_INFO" val="{&quot;paras&quot;:[{&quot;type&quot;:&quot;pa&quot;,&quot;index&quot;:&quot;3&quot;}]}"/>
</p:tagLst>
</file>

<file path=ppt/tags/tag305.xml><?xml version="1.0" encoding="utf-8"?>
<p:tagLst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PLIT_INFO" val="{&quot;type&quot;:&quot;i&quot;,&quot;index&quot;:&quot;3&quot;}"/>
</p:tagLst>
</file>

<file path=ppt/tags/tag306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SPLIT_INFO" val="{&quot;type&quot;:&quot;i&quot;,&quot;index&quot;:&quot;4&quot;}"/>
</p:tagLst>
</file>

<file path=ppt/tags/tag307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SPLIT_INFO" val="{&quot;type&quot;:&quot;i&quot;,&quot;index&quot;:&quot;2&quot;}"/>
</p:tagLst>
</file>

<file path=ppt/tags/tag30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数据反馈"/>
  <p:tag name="KSO_WM_DIAGRAM_GROUP_CODE" val="l1-1"/>
  <p:tag name="KSO_WM_UNIT_TYPE" val="l_h_a"/>
  <p:tag name="KSO_WM_UNIT_INDEX" val="1_2_1"/>
  <p:tag name="KSO_WM_UNIT_SPLIT_INFO" val="{&quot;paras&quot;:[{&quot;type&quot;:&quot;pa&quot;,&quot;index&quot;:&quot;4&quot;}]}"/>
</p:tagLst>
</file>

<file path=ppt/tags/tag309.xml><?xml version="1.0" encoding="utf-8"?>
<p:tagLst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PLIT_INFO" val="{&quot;type&quot;:&quot;i&quot;,&quot;index&quot;:&quot;5&quot;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310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SPLIT_INFO" val="{&quot;type&quot;:&quot;i&quot;,&quot;index&quot;:&quot;6&quot;}"/>
</p:tagLst>
</file>

<file path=ppt/tags/tag31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SPLIT_INFO" val="{&quot;type&quot;:&quot;i&quot;,&quot;index&quot;:&quot;3&quot;}"/>
</p:tagLst>
</file>

<file path=ppt/tags/tag31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项目背景"/>
  <p:tag name="KSO_WM_DIAGRAM_GROUP_CODE" val="l1-1"/>
  <p:tag name="KSO_WM_UNIT_TYPE" val="l_h_a"/>
  <p:tag name="KSO_WM_UNIT_INDEX" val="1_1_1"/>
  <p:tag name="KSO_WM_UNIT_SPLIT_INFO" val="{&quot;paras&quot;:[{&quot;type&quot;:&quot;pa&quot;,&quot;index&quot;:&quot;5&quot;}]}"/>
</p:tagLst>
</file>

<file path=ppt/tags/tag313.xml><?xml version="1.0" encoding="utf-8"?>
<p:tagLst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PLIT_INFO" val="{&quot;type&quot;:&quot;i&quot;,&quot;index&quot;:&quot;7&quot;}"/>
</p:tagLst>
</file>

<file path=ppt/tags/tag314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SPLIT_INFO" val="{&quot;type&quot;:&quot;i&quot;,&quot;index&quot;:&quot;8&quot;}"/>
</p:tagLst>
</file>

<file path=ppt/tags/tag315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SPLIT_INFO" val="{&quot;type&quot;:&quot;i&quot;,&quot;index&quot;:&quot;4&quot;}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结果分析"/>
  <p:tag name="KSO_WM_DIAGRAM_GROUP_CODE" val="l1-1"/>
  <p:tag name="KSO_WM_UNIT_TYPE" val="l_h_a"/>
  <p:tag name="KSO_WM_UNIT_INDEX" val="1_3_1"/>
  <p:tag name="KSO_WM_UNIT_SPLIT_INFO" val="{&quot;paras&quot;:[{&quot;type&quot;:&quot;pa&quot;,&quot;index&quot;:&quot;6&quot;}]}"/>
</p:tagLst>
</file>

<file path=ppt/tags/tag317.xml><?xml version="1.0" encoding="utf-8"?>
<p:tagLst xmlns:p="http://schemas.openxmlformats.org/presentationml/2006/main">
  <p:tag name="KSO_WM_SLIDE_ID" val="custom20218281_3"/>
  <p:tag name="KSO_WM_TEMPLATE_SUBCATEGORY" val="0"/>
  <p:tag name="KSO_WM_TEMPLATE_MASTER_TYPE" val="1"/>
  <p:tag name="KSO_WM_TEMPLATE_COLOR_TYPE" val="0"/>
  <p:tag name="KSO_WM_SLIDE_ITEM_CNT" val="4"/>
  <p:tag name="KSO_WM_SLIDE_INDEX" val="3"/>
  <p:tag name="KSO_WM_TAG_VERSION" val="1.0"/>
  <p:tag name="KSO_WM_BEAUTIFY_FLAG" val="#wm#"/>
  <p:tag name="KSO_WM_TEMPLATE_CATEGORY" val="custom"/>
  <p:tag name="KSO_WM_TEMPLATE_INDEX" val="20218281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18.xml><?xml version="1.0" encoding="utf-8"?>
<p:tagLst xmlns:p="http://schemas.openxmlformats.org/presentationml/2006/main">
  <p:tag name="KSO_WM_BEAUTIFY_FLAG" val="#wm#"/>
  <p:tag name="KSO_WM_TEMPLATE_CATEGORY" val="custom"/>
  <p:tag name="KSO_WM_TEMPLATE_INDEX" val="20218281"/>
</p:tagLst>
</file>

<file path=ppt/tags/tag319.xml><?xml version="1.0" encoding="utf-8"?>
<p:tagLst xmlns:p="http://schemas.openxmlformats.org/presentationml/2006/main">
  <p:tag name="KSO_WM_UNIT_ISCONTENTSTITLE" val="0"/>
  <p:tag name="KSO_WM_UNIT_ISNUMDGMTITLE" val="0"/>
  <p:tag name="KSO_WM_UNIT_PRESET_TEXT" val="谢谢观看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20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paras&quot;:[{&quot;type&quot;:&quot;pa&quot;,&quot;index&quot;:&quot;1&quot;}]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320.xml><?xml version="1.0" encoding="utf-8"?>
<p:tagLst xmlns:p="http://schemas.openxmlformats.org/presentationml/2006/main">
  <p:tag name="KSO_WM_UNIT_VALUE" val="81*321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18281_20*j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j&quot;,&quot;index&quot;:&quot;1&quot;}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20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i&quot;,&quot;index&quot;:&quot;1&quot;}"/>
  <p:tag name="KSO_WM_UNIT_PRESET_TEXT" val="THANKS"/>
</p:tagLst>
</file>

<file path=ppt/tags/tag322.xml><?xml version="1.0" encoding="utf-8"?>
<p:tagLst xmlns:p="http://schemas.openxmlformats.org/presentationml/2006/main">
  <p:tag name="KSO_WM_SLIDE_ID" val="custom20218281_20"/>
  <p:tag name="KSO_WM_TEMPLATE_SUBCATEGORY" val="0"/>
  <p:tag name="KSO_WM_TEMPLATE_MASTER_TYPE" val="1"/>
  <p:tag name="KSO_WM_TEMPLATE_COLOR_TYPE" val="0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18281"/>
  <p:tag name="KSO_WM_SLIDE_TYPE" val="endPage"/>
  <p:tag name="KSO_WM_SLIDE_SUBTYPE" val="pureTxt"/>
  <p:tag name="KSO_WM_SLIDE_LAYOUT" val="a_j"/>
  <p:tag name="KSO_WM_SLIDE_LAYOUT_CNT" val="1_1"/>
</p:tagLst>
</file>

<file path=ppt/tags/tag33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5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68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7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90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heme/theme1.xml><?xml version="1.0" encoding="utf-8"?>
<a:theme xmlns:a="http://schemas.openxmlformats.org/drawingml/2006/main" name="Office 主题​​">
  <a:themeElements>
    <a:clrScheme name="A20192214">
      <a:dk1>
        <a:srgbClr val="000000"/>
      </a:dk1>
      <a:lt1>
        <a:srgbClr val="FFFFFF"/>
      </a:lt1>
      <a:dk2>
        <a:srgbClr val="1A3B56"/>
      </a:dk2>
      <a:lt2>
        <a:srgbClr val="FFFFFF"/>
      </a:lt2>
      <a:accent1>
        <a:srgbClr val="F1B400"/>
      </a:accent1>
      <a:accent2>
        <a:srgbClr val="A5C643"/>
      </a:accent2>
      <a:accent3>
        <a:srgbClr val="5ACE77"/>
      </a:accent3>
      <a:accent4>
        <a:srgbClr val="3ECDB1"/>
      </a:accent4>
      <a:accent5>
        <a:srgbClr val="3DC5DD"/>
      </a:accent5>
      <a:accent6>
        <a:srgbClr val="39B8ED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极简3">
      <a:dk1>
        <a:sysClr val="windowText" lastClr="000000"/>
      </a:dk1>
      <a:lt1>
        <a:sysClr val="window" lastClr="FFFFFF"/>
      </a:lt1>
      <a:dk2>
        <a:srgbClr val="F5F7F8"/>
      </a:dk2>
      <a:lt2>
        <a:srgbClr val="FFFFFF"/>
      </a:lt2>
      <a:accent1>
        <a:srgbClr val="002060"/>
      </a:accent1>
      <a:accent2>
        <a:srgbClr val="1B3366"/>
      </a:accent2>
      <a:accent3>
        <a:srgbClr val="36466D"/>
      </a:accent3>
      <a:accent4>
        <a:srgbClr val="45546A"/>
      </a:accent4>
      <a:accent5>
        <a:srgbClr val="485B5D"/>
      </a:accent5>
      <a:accent6>
        <a:srgbClr val="4B625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黑体</vt:lpstr>
      <vt:lpstr>Arial Bold</vt:lpstr>
      <vt:lpstr>汉仪长宋简</vt:lpstr>
      <vt:lpstr>OPPOSans-H</vt:lpstr>
      <vt:lpstr>Arial Unicode MS</vt:lpstr>
      <vt:lpstr>Calibri</vt:lpstr>
      <vt:lpstr>Segoe Print</vt:lpstr>
      <vt:lpstr>Office 主题​​</vt:lpstr>
      <vt:lpstr>1_Office 主题​​</vt:lpstr>
      <vt:lpstr>旅游App 答辩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qzuser</cp:lastModifiedBy>
  <cp:revision>26</cp:revision>
  <dcterms:created xsi:type="dcterms:W3CDTF">2021-09-23T07:35:00Z</dcterms:created>
  <dcterms:modified xsi:type="dcterms:W3CDTF">2021-09-24T01:22:31Z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