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8"/>
  </p:notesMasterIdLst>
  <p:sldIdLst>
    <p:sldId id="256" r:id="rId2"/>
    <p:sldId id="260" r:id="rId3"/>
    <p:sldId id="307" r:id="rId4"/>
    <p:sldId id="311" r:id="rId5"/>
    <p:sldId id="309" r:id="rId6"/>
    <p:sldId id="308" r:id="rId7"/>
  </p:sldIdLst>
  <p:sldSz cx="9144000" cy="5143500" type="screen16x9"/>
  <p:notesSz cx="6858000" cy="9144000"/>
  <p:embeddedFontLst>
    <p:embeddedFont>
      <p:font typeface="Comfortaa" panose="02010600030101010101" charset="0"/>
      <p:regular r:id="rId9"/>
      <p:bold r:id="rId10"/>
    </p:embeddedFont>
    <p:embeddedFont>
      <p:font typeface="Indie Flower" panose="02010600030101010101"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00010F-4E4E-48E7-8538-8669513A5F9B}">
  <a:tblStyle styleId="{DA00010F-4E4E-48E7-8538-8669513A5F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657"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0ff5ca009_7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0ff5ca009_7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70f1f795cd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70f1f795cd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0f1f795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70f1f795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5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0f1f795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70f1f795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126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7210b42ab1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7210b42ab1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39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271e25fd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7271e25fd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33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305250" y="-12950"/>
            <a:ext cx="3838800" cy="515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900199">
            <a:off x="7359741" y="3692503"/>
            <a:ext cx="1268862" cy="835052"/>
          </a:xfrm>
          <a:custGeom>
            <a:avLst/>
            <a:gdLst/>
            <a:ahLst/>
            <a:cxnLst/>
            <a:rect l="l" t="t" r="r" b="b"/>
            <a:pathLst>
              <a:path w="7576" h="4986" extrusionOk="0">
                <a:moveTo>
                  <a:pt x="6159" y="0"/>
                </a:moveTo>
                <a:cubicBezTo>
                  <a:pt x="5692" y="0"/>
                  <a:pt x="5225" y="377"/>
                  <a:pt x="5305" y="971"/>
                </a:cubicBezTo>
                <a:lnTo>
                  <a:pt x="1639" y="2423"/>
                </a:lnTo>
                <a:cubicBezTo>
                  <a:pt x="1481" y="2186"/>
                  <a:pt x="1231" y="2052"/>
                  <a:pt x="967" y="2052"/>
                </a:cubicBezTo>
                <a:cubicBezTo>
                  <a:pt x="856" y="2052"/>
                  <a:pt x="743" y="2075"/>
                  <a:pt x="634" y="2125"/>
                </a:cubicBezTo>
                <a:cubicBezTo>
                  <a:pt x="206" y="2274"/>
                  <a:pt x="1" y="2739"/>
                  <a:pt x="150" y="3167"/>
                </a:cubicBezTo>
                <a:cubicBezTo>
                  <a:pt x="261" y="3446"/>
                  <a:pt x="541" y="3632"/>
                  <a:pt x="838" y="3651"/>
                </a:cubicBezTo>
                <a:cubicBezTo>
                  <a:pt x="634" y="3874"/>
                  <a:pt x="559" y="4209"/>
                  <a:pt x="671" y="4488"/>
                </a:cubicBezTo>
                <a:cubicBezTo>
                  <a:pt x="810" y="4794"/>
                  <a:pt x="1104" y="4986"/>
                  <a:pt x="1423" y="4986"/>
                </a:cubicBezTo>
                <a:cubicBezTo>
                  <a:pt x="1531" y="4986"/>
                  <a:pt x="1642" y="4964"/>
                  <a:pt x="1750" y="4916"/>
                </a:cubicBezTo>
                <a:cubicBezTo>
                  <a:pt x="2104" y="4786"/>
                  <a:pt x="2327" y="4395"/>
                  <a:pt x="2271" y="4004"/>
                </a:cubicBezTo>
                <a:lnTo>
                  <a:pt x="5938" y="2553"/>
                </a:lnTo>
                <a:cubicBezTo>
                  <a:pt x="6099" y="2795"/>
                  <a:pt x="6358" y="2930"/>
                  <a:pt x="6630" y="2930"/>
                </a:cubicBezTo>
                <a:cubicBezTo>
                  <a:pt x="6734" y="2930"/>
                  <a:pt x="6840" y="2910"/>
                  <a:pt x="6943" y="2869"/>
                </a:cubicBezTo>
                <a:cubicBezTo>
                  <a:pt x="7371" y="2702"/>
                  <a:pt x="7576" y="2236"/>
                  <a:pt x="7427" y="1827"/>
                </a:cubicBezTo>
                <a:cubicBezTo>
                  <a:pt x="7315" y="1529"/>
                  <a:pt x="7036" y="1343"/>
                  <a:pt x="6738" y="1325"/>
                </a:cubicBezTo>
                <a:cubicBezTo>
                  <a:pt x="6943" y="1101"/>
                  <a:pt x="7017" y="785"/>
                  <a:pt x="6906" y="487"/>
                </a:cubicBezTo>
                <a:cubicBezTo>
                  <a:pt x="6747" y="149"/>
                  <a:pt x="6453" y="0"/>
                  <a:pt x="6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5973488" y="2904050"/>
            <a:ext cx="2380200" cy="37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12" name="Google Shape;12;p2"/>
          <p:cNvSpPr txBox="1">
            <a:spLocks noGrp="1"/>
          </p:cNvSpPr>
          <p:nvPr>
            <p:ph type="title"/>
          </p:nvPr>
        </p:nvSpPr>
        <p:spPr>
          <a:xfrm>
            <a:off x="5933813" y="1087100"/>
            <a:ext cx="2419800" cy="1868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711300" y="1445975"/>
            <a:ext cx="3221700" cy="6117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35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a:off x="711300" y="2069777"/>
            <a:ext cx="3221700" cy="1652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solidFill>
                  <a:schemeClr val="dk1"/>
                </a:solidFill>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2">
  <p:cSld name="CUSTOM_4">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xfrm>
            <a:off x="4451298" y="1541973"/>
            <a:ext cx="39660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Char char="●"/>
              <a:defRPr sz="2000">
                <a:solidFill>
                  <a:schemeClr val="lt2"/>
                </a:solidFill>
              </a:defRPr>
            </a:lvl1pPr>
            <a:lvl2pPr lvl="1" algn="ctr" rtl="0">
              <a:spcBef>
                <a:spcPts val="0"/>
              </a:spcBef>
              <a:spcAft>
                <a:spcPts val="0"/>
              </a:spcAft>
              <a:buSzPts val="3500"/>
              <a:buChar char="○"/>
              <a:defRPr/>
            </a:lvl2pPr>
            <a:lvl3pPr lvl="2" algn="ctr" rtl="0">
              <a:spcBef>
                <a:spcPts val="0"/>
              </a:spcBef>
              <a:spcAft>
                <a:spcPts val="0"/>
              </a:spcAft>
              <a:buSzPts val="3500"/>
              <a:buChar char="■"/>
              <a:defRPr/>
            </a:lvl3pPr>
            <a:lvl4pPr lvl="3" algn="ctr" rtl="0">
              <a:spcBef>
                <a:spcPts val="0"/>
              </a:spcBef>
              <a:spcAft>
                <a:spcPts val="0"/>
              </a:spcAft>
              <a:buSzPts val="3500"/>
              <a:buChar char="●"/>
              <a:defRPr/>
            </a:lvl4pPr>
            <a:lvl5pPr lvl="4" algn="ctr" rtl="0">
              <a:spcBef>
                <a:spcPts val="0"/>
              </a:spcBef>
              <a:spcAft>
                <a:spcPts val="0"/>
              </a:spcAft>
              <a:buSzPts val="3500"/>
              <a:buChar char="○"/>
              <a:defRPr/>
            </a:lvl5pPr>
            <a:lvl6pPr lvl="5" algn="ctr" rtl="0">
              <a:spcBef>
                <a:spcPts val="0"/>
              </a:spcBef>
              <a:spcAft>
                <a:spcPts val="0"/>
              </a:spcAft>
              <a:buSzPts val="3500"/>
              <a:buChar char="■"/>
              <a:defRPr/>
            </a:lvl6pPr>
            <a:lvl7pPr lvl="6" algn="ctr" rtl="0">
              <a:spcBef>
                <a:spcPts val="0"/>
              </a:spcBef>
              <a:spcAft>
                <a:spcPts val="0"/>
              </a:spcAft>
              <a:buSzPts val="3500"/>
              <a:buChar char="●"/>
              <a:defRPr/>
            </a:lvl7pPr>
            <a:lvl8pPr lvl="7" algn="ctr" rtl="0">
              <a:spcBef>
                <a:spcPts val="0"/>
              </a:spcBef>
              <a:spcAft>
                <a:spcPts val="0"/>
              </a:spcAft>
              <a:buSzPts val="3500"/>
              <a:buChar char="○"/>
              <a:defRPr/>
            </a:lvl8pPr>
            <a:lvl9pPr lvl="8" algn="ctr" rtl="0">
              <a:spcBef>
                <a:spcPts val="0"/>
              </a:spcBef>
              <a:spcAft>
                <a:spcPts val="0"/>
              </a:spcAft>
              <a:buSzPts val="3500"/>
              <a:buChar char="■"/>
              <a:defRPr/>
            </a:lvl9pPr>
          </a:lstStyle>
          <a:p>
            <a:endParaRPr/>
          </a:p>
        </p:txBody>
      </p:sp>
      <p:sp>
        <p:nvSpPr>
          <p:cNvPr id="171" name="Google Shape;171;p17"/>
          <p:cNvSpPr txBox="1">
            <a:spLocks noGrp="1"/>
          </p:cNvSpPr>
          <p:nvPr>
            <p:ph type="subTitle" idx="1"/>
          </p:nvPr>
        </p:nvSpPr>
        <p:spPr>
          <a:xfrm>
            <a:off x="4464250" y="1900720"/>
            <a:ext cx="3966000" cy="59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7"/>
          <p:cNvSpPr txBox="1">
            <a:spLocks noGrp="1"/>
          </p:cNvSpPr>
          <p:nvPr>
            <p:ph type="title" idx="2"/>
          </p:nvPr>
        </p:nvSpPr>
        <p:spPr>
          <a:xfrm>
            <a:off x="4451298" y="2572571"/>
            <a:ext cx="39660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Char char="●"/>
              <a:defRPr sz="2000">
                <a:solidFill>
                  <a:schemeClr val="lt2"/>
                </a:solidFill>
              </a:defRPr>
            </a:lvl1pPr>
            <a:lvl2pPr lvl="1" algn="ctr" rtl="0">
              <a:spcBef>
                <a:spcPts val="0"/>
              </a:spcBef>
              <a:spcAft>
                <a:spcPts val="0"/>
              </a:spcAft>
              <a:buSzPts val="3500"/>
              <a:buChar char="○"/>
              <a:defRPr/>
            </a:lvl2pPr>
            <a:lvl3pPr lvl="2" algn="ctr" rtl="0">
              <a:spcBef>
                <a:spcPts val="0"/>
              </a:spcBef>
              <a:spcAft>
                <a:spcPts val="0"/>
              </a:spcAft>
              <a:buSzPts val="3500"/>
              <a:buChar char="■"/>
              <a:defRPr/>
            </a:lvl3pPr>
            <a:lvl4pPr lvl="3" algn="ctr" rtl="0">
              <a:spcBef>
                <a:spcPts val="0"/>
              </a:spcBef>
              <a:spcAft>
                <a:spcPts val="0"/>
              </a:spcAft>
              <a:buSzPts val="3500"/>
              <a:buChar char="●"/>
              <a:defRPr/>
            </a:lvl4pPr>
            <a:lvl5pPr lvl="4" algn="ctr" rtl="0">
              <a:spcBef>
                <a:spcPts val="0"/>
              </a:spcBef>
              <a:spcAft>
                <a:spcPts val="0"/>
              </a:spcAft>
              <a:buSzPts val="3500"/>
              <a:buChar char="○"/>
              <a:defRPr/>
            </a:lvl5pPr>
            <a:lvl6pPr lvl="5" algn="ctr" rtl="0">
              <a:spcBef>
                <a:spcPts val="0"/>
              </a:spcBef>
              <a:spcAft>
                <a:spcPts val="0"/>
              </a:spcAft>
              <a:buSzPts val="3500"/>
              <a:buChar char="■"/>
              <a:defRPr/>
            </a:lvl6pPr>
            <a:lvl7pPr lvl="6" algn="ctr" rtl="0">
              <a:spcBef>
                <a:spcPts val="0"/>
              </a:spcBef>
              <a:spcAft>
                <a:spcPts val="0"/>
              </a:spcAft>
              <a:buSzPts val="3500"/>
              <a:buChar char="●"/>
              <a:defRPr/>
            </a:lvl7pPr>
            <a:lvl8pPr lvl="7" algn="ctr" rtl="0">
              <a:spcBef>
                <a:spcPts val="0"/>
              </a:spcBef>
              <a:spcAft>
                <a:spcPts val="0"/>
              </a:spcAft>
              <a:buSzPts val="3500"/>
              <a:buChar char="○"/>
              <a:defRPr/>
            </a:lvl8pPr>
            <a:lvl9pPr lvl="8" algn="ctr" rtl="0">
              <a:spcBef>
                <a:spcPts val="0"/>
              </a:spcBef>
              <a:spcAft>
                <a:spcPts val="0"/>
              </a:spcAft>
              <a:buSzPts val="3500"/>
              <a:buChar char="■"/>
              <a:defRPr/>
            </a:lvl9pPr>
          </a:lstStyle>
          <a:p>
            <a:endParaRPr/>
          </a:p>
        </p:txBody>
      </p:sp>
      <p:sp>
        <p:nvSpPr>
          <p:cNvPr id="173" name="Google Shape;173;p17"/>
          <p:cNvSpPr txBox="1">
            <a:spLocks noGrp="1"/>
          </p:cNvSpPr>
          <p:nvPr>
            <p:ph type="subTitle" idx="3"/>
          </p:nvPr>
        </p:nvSpPr>
        <p:spPr>
          <a:xfrm>
            <a:off x="4464250" y="2931323"/>
            <a:ext cx="396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7"/>
          <p:cNvSpPr txBox="1">
            <a:spLocks noGrp="1"/>
          </p:cNvSpPr>
          <p:nvPr>
            <p:ph type="title" idx="4"/>
          </p:nvPr>
        </p:nvSpPr>
        <p:spPr>
          <a:xfrm>
            <a:off x="4451328" y="3603170"/>
            <a:ext cx="39660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Char char="●"/>
              <a:defRPr sz="2000">
                <a:solidFill>
                  <a:schemeClr val="lt2"/>
                </a:solidFill>
              </a:defRPr>
            </a:lvl1pPr>
            <a:lvl2pPr lvl="1" algn="ctr" rtl="0">
              <a:spcBef>
                <a:spcPts val="0"/>
              </a:spcBef>
              <a:spcAft>
                <a:spcPts val="0"/>
              </a:spcAft>
              <a:buSzPts val="3500"/>
              <a:buChar char="○"/>
              <a:defRPr/>
            </a:lvl2pPr>
            <a:lvl3pPr lvl="2" algn="ctr" rtl="0">
              <a:spcBef>
                <a:spcPts val="0"/>
              </a:spcBef>
              <a:spcAft>
                <a:spcPts val="0"/>
              </a:spcAft>
              <a:buSzPts val="3500"/>
              <a:buChar char="■"/>
              <a:defRPr/>
            </a:lvl3pPr>
            <a:lvl4pPr lvl="3" algn="ctr" rtl="0">
              <a:spcBef>
                <a:spcPts val="0"/>
              </a:spcBef>
              <a:spcAft>
                <a:spcPts val="0"/>
              </a:spcAft>
              <a:buSzPts val="3500"/>
              <a:buChar char="●"/>
              <a:defRPr/>
            </a:lvl4pPr>
            <a:lvl5pPr lvl="4" algn="ctr" rtl="0">
              <a:spcBef>
                <a:spcPts val="0"/>
              </a:spcBef>
              <a:spcAft>
                <a:spcPts val="0"/>
              </a:spcAft>
              <a:buSzPts val="3500"/>
              <a:buChar char="○"/>
              <a:defRPr/>
            </a:lvl5pPr>
            <a:lvl6pPr lvl="5" algn="ctr" rtl="0">
              <a:spcBef>
                <a:spcPts val="0"/>
              </a:spcBef>
              <a:spcAft>
                <a:spcPts val="0"/>
              </a:spcAft>
              <a:buSzPts val="3500"/>
              <a:buChar char="■"/>
              <a:defRPr/>
            </a:lvl6pPr>
            <a:lvl7pPr lvl="6" algn="ctr" rtl="0">
              <a:spcBef>
                <a:spcPts val="0"/>
              </a:spcBef>
              <a:spcAft>
                <a:spcPts val="0"/>
              </a:spcAft>
              <a:buSzPts val="3500"/>
              <a:buChar char="●"/>
              <a:defRPr/>
            </a:lvl7pPr>
            <a:lvl8pPr lvl="7" algn="ctr" rtl="0">
              <a:spcBef>
                <a:spcPts val="0"/>
              </a:spcBef>
              <a:spcAft>
                <a:spcPts val="0"/>
              </a:spcAft>
              <a:buSzPts val="3500"/>
              <a:buChar char="○"/>
              <a:defRPr/>
            </a:lvl8pPr>
            <a:lvl9pPr lvl="8" algn="ctr" rtl="0">
              <a:spcBef>
                <a:spcPts val="0"/>
              </a:spcBef>
              <a:spcAft>
                <a:spcPts val="0"/>
              </a:spcAft>
              <a:buSzPts val="3500"/>
              <a:buChar char="■"/>
              <a:defRPr/>
            </a:lvl9pPr>
          </a:lstStyle>
          <a:p>
            <a:endParaRPr/>
          </a:p>
        </p:txBody>
      </p:sp>
      <p:sp>
        <p:nvSpPr>
          <p:cNvPr id="175" name="Google Shape;175;p17"/>
          <p:cNvSpPr txBox="1">
            <a:spLocks noGrp="1"/>
          </p:cNvSpPr>
          <p:nvPr>
            <p:ph type="subTitle" idx="5"/>
          </p:nvPr>
        </p:nvSpPr>
        <p:spPr>
          <a:xfrm>
            <a:off x="4464250" y="3961925"/>
            <a:ext cx="3966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7"/>
          <p:cNvSpPr txBox="1">
            <a:spLocks noGrp="1"/>
          </p:cNvSpPr>
          <p:nvPr>
            <p:ph type="title" idx="6"/>
          </p:nvPr>
        </p:nvSpPr>
        <p:spPr>
          <a:xfrm>
            <a:off x="4451300" y="435175"/>
            <a:ext cx="336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f section + description 1">
  <p:cSld name="CUSTOM_28">
    <p:spTree>
      <p:nvGrpSpPr>
        <p:cNvPr id="1" name="Shape 280"/>
        <p:cNvGrpSpPr/>
        <p:nvPr/>
      </p:nvGrpSpPr>
      <p:grpSpPr>
        <a:xfrm>
          <a:off x="0" y="0"/>
          <a:ext cx="0" cy="0"/>
          <a:chOff x="0" y="0"/>
          <a:chExt cx="0" cy="0"/>
        </a:xfrm>
      </p:grpSpPr>
      <p:sp>
        <p:nvSpPr>
          <p:cNvPr id="281" name="Google Shape;281;p23"/>
          <p:cNvSpPr txBox="1">
            <a:spLocks noGrp="1"/>
          </p:cNvSpPr>
          <p:nvPr>
            <p:ph type="title"/>
          </p:nvPr>
        </p:nvSpPr>
        <p:spPr>
          <a:xfrm>
            <a:off x="4888550" y="1445975"/>
            <a:ext cx="3221700" cy="611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35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2" name="Google Shape;282;p23"/>
          <p:cNvSpPr txBox="1">
            <a:spLocks noGrp="1"/>
          </p:cNvSpPr>
          <p:nvPr>
            <p:ph type="subTitle" idx="1"/>
          </p:nvPr>
        </p:nvSpPr>
        <p:spPr>
          <a:xfrm>
            <a:off x="4894450" y="2044850"/>
            <a:ext cx="3221700" cy="16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3" name="Google Shape;283;p23"/>
          <p:cNvSpPr/>
          <p:nvPr/>
        </p:nvSpPr>
        <p:spPr>
          <a:xfrm rot="-10680086" flipH="1">
            <a:off x="-4039574" y="3952544"/>
            <a:ext cx="17944001" cy="2456911"/>
          </a:xfrm>
          <a:custGeom>
            <a:avLst/>
            <a:gdLst/>
            <a:ahLst/>
            <a:cxnLst/>
            <a:rect l="l" t="t" r="r" b="b"/>
            <a:pathLst>
              <a:path w="13613" h="8083" extrusionOk="0">
                <a:moveTo>
                  <a:pt x="4845" y="1"/>
                </a:moveTo>
                <a:cubicBezTo>
                  <a:pt x="4249" y="1"/>
                  <a:pt x="3621" y="84"/>
                  <a:pt x="2920" y="278"/>
                </a:cubicBezTo>
                <a:cubicBezTo>
                  <a:pt x="560" y="935"/>
                  <a:pt x="0" y="3495"/>
                  <a:pt x="460" y="5511"/>
                </a:cubicBezTo>
                <a:cubicBezTo>
                  <a:pt x="460" y="5511"/>
                  <a:pt x="901" y="7071"/>
                  <a:pt x="2635" y="7761"/>
                </a:cubicBezTo>
                <a:cubicBezTo>
                  <a:pt x="3232" y="8000"/>
                  <a:pt x="3804" y="8082"/>
                  <a:pt x="4356" y="8082"/>
                </a:cubicBezTo>
                <a:cubicBezTo>
                  <a:pt x="5404" y="8082"/>
                  <a:pt x="6383" y="7785"/>
                  <a:pt x="7334" y="7700"/>
                </a:cubicBezTo>
                <a:cubicBezTo>
                  <a:pt x="7408" y="7693"/>
                  <a:pt x="7482" y="7690"/>
                  <a:pt x="7556" y="7690"/>
                </a:cubicBezTo>
                <a:cubicBezTo>
                  <a:pt x="8241" y="7690"/>
                  <a:pt x="8927" y="7954"/>
                  <a:pt x="9619" y="8024"/>
                </a:cubicBezTo>
                <a:cubicBezTo>
                  <a:pt x="9742" y="8036"/>
                  <a:pt x="9862" y="8042"/>
                  <a:pt x="9980" y="8042"/>
                </a:cubicBezTo>
                <a:cubicBezTo>
                  <a:pt x="12220" y="8042"/>
                  <a:pt x="13613" y="5912"/>
                  <a:pt x="13060" y="4301"/>
                </a:cubicBezTo>
                <a:cubicBezTo>
                  <a:pt x="12559" y="2830"/>
                  <a:pt x="11251" y="1777"/>
                  <a:pt x="9032" y="1007"/>
                </a:cubicBezTo>
                <a:cubicBezTo>
                  <a:pt x="7474" y="463"/>
                  <a:pt x="6252" y="1"/>
                  <a:pt x="4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292"/>
        <p:cNvGrpSpPr/>
        <p:nvPr/>
      </p:nvGrpSpPr>
      <p:grpSpPr>
        <a:xfrm>
          <a:off x="0" y="0"/>
          <a:ext cx="0" cy="0"/>
          <a:chOff x="0" y="0"/>
          <a:chExt cx="0" cy="0"/>
        </a:xfrm>
      </p:grpSpPr>
      <p:sp>
        <p:nvSpPr>
          <p:cNvPr id="293" name="Google Shape;293;p26"/>
          <p:cNvSpPr/>
          <p:nvPr/>
        </p:nvSpPr>
        <p:spPr>
          <a:xfrm>
            <a:off x="8886285" y="4790638"/>
            <a:ext cx="298568" cy="237254"/>
          </a:xfrm>
          <a:custGeom>
            <a:avLst/>
            <a:gdLst/>
            <a:ahLst/>
            <a:cxnLst/>
            <a:rect l="l" t="t" r="r" b="b"/>
            <a:pathLst>
              <a:path w="6530" h="5189" extrusionOk="0">
                <a:moveTo>
                  <a:pt x="6530" y="0"/>
                </a:moveTo>
                <a:lnTo>
                  <a:pt x="2344" y="1659"/>
                </a:lnTo>
                <a:cubicBezTo>
                  <a:pt x="2096" y="1304"/>
                  <a:pt x="1750" y="1152"/>
                  <a:pt x="1408" y="1152"/>
                </a:cubicBezTo>
                <a:cubicBezTo>
                  <a:pt x="694" y="1152"/>
                  <a:pt x="1" y="1817"/>
                  <a:pt x="277" y="2680"/>
                </a:cubicBezTo>
                <a:cubicBezTo>
                  <a:pt x="455" y="3063"/>
                  <a:pt x="813" y="3344"/>
                  <a:pt x="1247" y="3369"/>
                </a:cubicBezTo>
                <a:cubicBezTo>
                  <a:pt x="940" y="3650"/>
                  <a:pt x="864" y="4110"/>
                  <a:pt x="991" y="4492"/>
                </a:cubicBezTo>
                <a:cubicBezTo>
                  <a:pt x="1184" y="4935"/>
                  <a:pt x="1608" y="5189"/>
                  <a:pt x="2046" y="5189"/>
                </a:cubicBezTo>
                <a:cubicBezTo>
                  <a:pt x="2189" y="5189"/>
                  <a:pt x="2333" y="5162"/>
                  <a:pt x="2472" y="5105"/>
                </a:cubicBezTo>
                <a:cubicBezTo>
                  <a:pt x="2982" y="4901"/>
                  <a:pt x="3288" y="4365"/>
                  <a:pt x="3186" y="3854"/>
                </a:cubicBezTo>
                <a:lnTo>
                  <a:pt x="6504" y="2527"/>
                </a:lnTo>
                <a:lnTo>
                  <a:pt x="65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8501260" y="4202888"/>
            <a:ext cx="435050" cy="418224"/>
          </a:xfrm>
          <a:custGeom>
            <a:avLst/>
            <a:gdLst/>
            <a:ahLst/>
            <a:cxnLst/>
            <a:rect l="l" t="t" r="r" b="b"/>
            <a:pathLst>
              <a:path w="9515" h="9147" extrusionOk="0">
                <a:moveTo>
                  <a:pt x="6891" y="0"/>
                </a:moveTo>
                <a:cubicBezTo>
                  <a:pt x="6576" y="0"/>
                  <a:pt x="6262" y="129"/>
                  <a:pt x="6043" y="375"/>
                </a:cubicBezTo>
                <a:cubicBezTo>
                  <a:pt x="5661" y="758"/>
                  <a:pt x="5610" y="1370"/>
                  <a:pt x="5916" y="1804"/>
                </a:cubicBezTo>
                <a:lnTo>
                  <a:pt x="2164" y="5735"/>
                </a:lnTo>
                <a:cubicBezTo>
                  <a:pt x="1964" y="5612"/>
                  <a:pt x="1761" y="5558"/>
                  <a:pt x="1568" y="5558"/>
                </a:cubicBezTo>
                <a:cubicBezTo>
                  <a:pt x="680" y="5558"/>
                  <a:pt x="1" y="6699"/>
                  <a:pt x="735" y="7496"/>
                </a:cubicBezTo>
                <a:cubicBezTo>
                  <a:pt x="939" y="7700"/>
                  <a:pt x="1211" y="7802"/>
                  <a:pt x="1483" y="7802"/>
                </a:cubicBezTo>
                <a:cubicBezTo>
                  <a:pt x="1620" y="7802"/>
                  <a:pt x="1756" y="7777"/>
                  <a:pt x="1883" y="7725"/>
                </a:cubicBezTo>
                <a:lnTo>
                  <a:pt x="1883" y="7725"/>
                </a:lnTo>
                <a:cubicBezTo>
                  <a:pt x="1756" y="8108"/>
                  <a:pt x="1858" y="8568"/>
                  <a:pt x="2164" y="8848"/>
                </a:cubicBezTo>
                <a:cubicBezTo>
                  <a:pt x="2377" y="9050"/>
                  <a:pt x="2640" y="9147"/>
                  <a:pt x="2904" y="9147"/>
                </a:cubicBezTo>
                <a:cubicBezTo>
                  <a:pt x="3208" y="9147"/>
                  <a:pt x="3514" y="9018"/>
                  <a:pt x="3746" y="8772"/>
                </a:cubicBezTo>
                <a:cubicBezTo>
                  <a:pt x="4129" y="8389"/>
                  <a:pt x="4180" y="7802"/>
                  <a:pt x="3874" y="7343"/>
                </a:cubicBezTo>
                <a:lnTo>
                  <a:pt x="7600" y="3438"/>
                </a:lnTo>
                <a:cubicBezTo>
                  <a:pt x="7784" y="3560"/>
                  <a:pt x="7992" y="3617"/>
                  <a:pt x="8201" y="3617"/>
                </a:cubicBezTo>
                <a:cubicBezTo>
                  <a:pt x="8513" y="3617"/>
                  <a:pt x="8825" y="3489"/>
                  <a:pt x="9055" y="3259"/>
                </a:cubicBezTo>
                <a:cubicBezTo>
                  <a:pt x="9515" y="2800"/>
                  <a:pt x="9515" y="2085"/>
                  <a:pt x="9055" y="1651"/>
                </a:cubicBezTo>
                <a:cubicBezTo>
                  <a:pt x="8853" y="1466"/>
                  <a:pt x="8583" y="1358"/>
                  <a:pt x="8314" y="1358"/>
                </a:cubicBezTo>
                <a:cubicBezTo>
                  <a:pt x="8175" y="1358"/>
                  <a:pt x="8036" y="1386"/>
                  <a:pt x="7907" y="1447"/>
                </a:cubicBezTo>
                <a:cubicBezTo>
                  <a:pt x="8060" y="1039"/>
                  <a:pt x="7958" y="605"/>
                  <a:pt x="7651" y="298"/>
                </a:cubicBezTo>
                <a:cubicBezTo>
                  <a:pt x="7438" y="97"/>
                  <a:pt x="7164" y="0"/>
                  <a:pt x="6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8394178" y="4869965"/>
            <a:ext cx="357138" cy="462895"/>
          </a:xfrm>
          <a:custGeom>
            <a:avLst/>
            <a:gdLst/>
            <a:ahLst/>
            <a:cxnLst/>
            <a:rect l="l" t="t" r="r" b="b"/>
            <a:pathLst>
              <a:path w="7811" h="10124" extrusionOk="0">
                <a:moveTo>
                  <a:pt x="3365" y="1"/>
                </a:moveTo>
                <a:cubicBezTo>
                  <a:pt x="3234" y="1"/>
                  <a:pt x="3102" y="26"/>
                  <a:pt x="2975" y="78"/>
                </a:cubicBezTo>
                <a:cubicBezTo>
                  <a:pt x="2958" y="696"/>
                  <a:pt x="2432" y="1106"/>
                  <a:pt x="1888" y="1106"/>
                </a:cubicBezTo>
                <a:cubicBezTo>
                  <a:pt x="1623" y="1106"/>
                  <a:pt x="1354" y="1009"/>
                  <a:pt x="1137" y="792"/>
                </a:cubicBezTo>
                <a:lnTo>
                  <a:pt x="1137" y="792"/>
                </a:lnTo>
                <a:cubicBezTo>
                  <a:pt x="0" y="1324"/>
                  <a:pt x="445" y="3003"/>
                  <a:pt x="1603" y="3003"/>
                </a:cubicBezTo>
                <a:cubicBezTo>
                  <a:pt x="1667" y="3003"/>
                  <a:pt x="1733" y="2998"/>
                  <a:pt x="1801" y="2987"/>
                </a:cubicBezTo>
                <a:lnTo>
                  <a:pt x="3817" y="8015"/>
                </a:lnTo>
                <a:cubicBezTo>
                  <a:pt x="3358" y="8296"/>
                  <a:pt x="3179" y="8883"/>
                  <a:pt x="3383" y="9393"/>
                </a:cubicBezTo>
                <a:cubicBezTo>
                  <a:pt x="3562" y="9851"/>
                  <a:pt x="3991" y="10123"/>
                  <a:pt x="4449" y="10123"/>
                </a:cubicBezTo>
                <a:cubicBezTo>
                  <a:pt x="4578" y="10123"/>
                  <a:pt x="4709" y="10102"/>
                  <a:pt x="4838" y="10057"/>
                </a:cubicBezTo>
                <a:cubicBezTo>
                  <a:pt x="5221" y="9904"/>
                  <a:pt x="5501" y="9521"/>
                  <a:pt x="5501" y="9087"/>
                </a:cubicBezTo>
                <a:cubicBezTo>
                  <a:pt x="5706" y="9291"/>
                  <a:pt x="5978" y="9393"/>
                  <a:pt x="6250" y="9393"/>
                </a:cubicBezTo>
                <a:cubicBezTo>
                  <a:pt x="6386" y="9393"/>
                  <a:pt x="6522" y="9368"/>
                  <a:pt x="6650" y="9317"/>
                </a:cubicBezTo>
                <a:cubicBezTo>
                  <a:pt x="7810" y="8785"/>
                  <a:pt x="7368" y="7131"/>
                  <a:pt x="6212" y="7131"/>
                </a:cubicBezTo>
                <a:cubicBezTo>
                  <a:pt x="6148" y="7131"/>
                  <a:pt x="6081" y="7136"/>
                  <a:pt x="6012" y="7147"/>
                </a:cubicBezTo>
                <a:lnTo>
                  <a:pt x="3996" y="2119"/>
                </a:lnTo>
                <a:cubicBezTo>
                  <a:pt x="4455" y="1813"/>
                  <a:pt x="4608" y="1226"/>
                  <a:pt x="4404" y="741"/>
                </a:cubicBezTo>
                <a:cubicBezTo>
                  <a:pt x="4246" y="287"/>
                  <a:pt x="3813" y="1"/>
                  <a:pt x="3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8705226" y="3754498"/>
            <a:ext cx="469159" cy="310364"/>
          </a:xfrm>
          <a:custGeom>
            <a:avLst/>
            <a:gdLst/>
            <a:ahLst/>
            <a:cxnLst/>
            <a:rect l="l" t="t" r="r" b="b"/>
            <a:pathLst>
              <a:path w="10261" h="6788" extrusionOk="0">
                <a:moveTo>
                  <a:pt x="1821" y="0"/>
                </a:moveTo>
                <a:cubicBezTo>
                  <a:pt x="1410" y="0"/>
                  <a:pt x="1000" y="210"/>
                  <a:pt x="791" y="688"/>
                </a:cubicBezTo>
                <a:cubicBezTo>
                  <a:pt x="638" y="1096"/>
                  <a:pt x="740" y="1530"/>
                  <a:pt x="1047" y="1836"/>
                </a:cubicBezTo>
                <a:cubicBezTo>
                  <a:pt x="613" y="1862"/>
                  <a:pt x="230" y="2117"/>
                  <a:pt x="77" y="2525"/>
                </a:cubicBezTo>
                <a:cubicBezTo>
                  <a:pt x="26" y="2653"/>
                  <a:pt x="0" y="2781"/>
                  <a:pt x="26" y="2934"/>
                </a:cubicBezTo>
                <a:cubicBezTo>
                  <a:pt x="51" y="3393"/>
                  <a:pt x="332" y="3776"/>
                  <a:pt x="766" y="3955"/>
                </a:cubicBezTo>
                <a:cubicBezTo>
                  <a:pt x="894" y="4009"/>
                  <a:pt x="1030" y="4034"/>
                  <a:pt x="1166" y="4034"/>
                </a:cubicBezTo>
                <a:cubicBezTo>
                  <a:pt x="1543" y="4034"/>
                  <a:pt x="1919" y="3839"/>
                  <a:pt x="2144" y="3521"/>
                </a:cubicBezTo>
                <a:lnTo>
                  <a:pt x="7172" y="5460"/>
                </a:lnTo>
                <a:cubicBezTo>
                  <a:pt x="7146" y="5588"/>
                  <a:pt x="7146" y="5716"/>
                  <a:pt x="7172" y="5843"/>
                </a:cubicBezTo>
                <a:cubicBezTo>
                  <a:pt x="7223" y="6098"/>
                  <a:pt x="7351" y="6328"/>
                  <a:pt x="7555" y="6481"/>
                </a:cubicBezTo>
                <a:cubicBezTo>
                  <a:pt x="7657" y="6583"/>
                  <a:pt x="7784" y="6634"/>
                  <a:pt x="7912" y="6685"/>
                </a:cubicBezTo>
                <a:cubicBezTo>
                  <a:pt x="8048" y="6754"/>
                  <a:pt x="8196" y="6788"/>
                  <a:pt x="8347" y="6788"/>
                </a:cubicBezTo>
                <a:cubicBezTo>
                  <a:pt x="8423" y="6788"/>
                  <a:pt x="8499" y="6779"/>
                  <a:pt x="8576" y="6762"/>
                </a:cubicBezTo>
                <a:cubicBezTo>
                  <a:pt x="8703" y="6736"/>
                  <a:pt x="8856" y="6660"/>
                  <a:pt x="8958" y="6583"/>
                </a:cubicBezTo>
                <a:cubicBezTo>
                  <a:pt x="9086" y="6507"/>
                  <a:pt x="9188" y="6405"/>
                  <a:pt x="9265" y="6303"/>
                </a:cubicBezTo>
                <a:cubicBezTo>
                  <a:pt x="9316" y="6226"/>
                  <a:pt x="9341" y="6149"/>
                  <a:pt x="9367" y="6098"/>
                </a:cubicBezTo>
                <a:cubicBezTo>
                  <a:pt x="9494" y="5741"/>
                  <a:pt x="9443" y="5358"/>
                  <a:pt x="9214" y="5078"/>
                </a:cubicBezTo>
                <a:cubicBezTo>
                  <a:pt x="9188" y="5027"/>
                  <a:pt x="9163" y="4975"/>
                  <a:pt x="9112" y="4950"/>
                </a:cubicBezTo>
                <a:cubicBezTo>
                  <a:pt x="9163" y="4950"/>
                  <a:pt x="9214" y="4924"/>
                  <a:pt x="9265" y="4924"/>
                </a:cubicBezTo>
                <a:cubicBezTo>
                  <a:pt x="9622" y="4848"/>
                  <a:pt x="9928" y="4618"/>
                  <a:pt x="10081" y="4261"/>
                </a:cubicBezTo>
                <a:cubicBezTo>
                  <a:pt x="10260" y="3750"/>
                  <a:pt x="10056" y="3189"/>
                  <a:pt x="9571" y="2934"/>
                </a:cubicBezTo>
                <a:cubicBezTo>
                  <a:pt x="9520" y="2883"/>
                  <a:pt x="9469" y="2857"/>
                  <a:pt x="9418" y="2832"/>
                </a:cubicBezTo>
                <a:cubicBezTo>
                  <a:pt x="9274" y="2780"/>
                  <a:pt x="9130" y="2754"/>
                  <a:pt x="8989" y="2754"/>
                </a:cubicBezTo>
                <a:cubicBezTo>
                  <a:pt x="8781" y="2754"/>
                  <a:pt x="8580" y="2812"/>
                  <a:pt x="8397" y="2934"/>
                </a:cubicBezTo>
                <a:cubicBezTo>
                  <a:pt x="8244" y="3010"/>
                  <a:pt x="8116" y="3138"/>
                  <a:pt x="8040" y="3265"/>
                </a:cubicBezTo>
                <a:lnTo>
                  <a:pt x="7121" y="2934"/>
                </a:lnTo>
                <a:lnTo>
                  <a:pt x="2986" y="1326"/>
                </a:lnTo>
                <a:cubicBezTo>
                  <a:pt x="3111" y="516"/>
                  <a:pt x="2465" y="0"/>
                  <a:pt x="1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7705375" y="4854466"/>
            <a:ext cx="481778" cy="313473"/>
          </a:xfrm>
          <a:custGeom>
            <a:avLst/>
            <a:gdLst/>
            <a:ahLst/>
            <a:cxnLst/>
            <a:rect l="l" t="t" r="r" b="b"/>
            <a:pathLst>
              <a:path w="10537" h="6856" extrusionOk="0">
                <a:moveTo>
                  <a:pt x="8574" y="1"/>
                </a:moveTo>
                <a:cubicBezTo>
                  <a:pt x="8429" y="1"/>
                  <a:pt x="8282" y="28"/>
                  <a:pt x="8137" y="85"/>
                </a:cubicBezTo>
                <a:cubicBezTo>
                  <a:pt x="7627" y="289"/>
                  <a:pt x="7320" y="799"/>
                  <a:pt x="7422" y="1335"/>
                </a:cubicBezTo>
                <a:lnTo>
                  <a:pt x="2394" y="3326"/>
                </a:lnTo>
                <a:cubicBezTo>
                  <a:pt x="2153" y="2942"/>
                  <a:pt x="1796" y="2780"/>
                  <a:pt x="1443" y="2780"/>
                </a:cubicBezTo>
                <a:cubicBezTo>
                  <a:pt x="715" y="2780"/>
                  <a:pt x="1" y="3471"/>
                  <a:pt x="327" y="4347"/>
                </a:cubicBezTo>
                <a:cubicBezTo>
                  <a:pt x="480" y="4755"/>
                  <a:pt x="863" y="5011"/>
                  <a:pt x="1297" y="5036"/>
                </a:cubicBezTo>
                <a:cubicBezTo>
                  <a:pt x="991" y="5317"/>
                  <a:pt x="889" y="5776"/>
                  <a:pt x="1042" y="6185"/>
                </a:cubicBezTo>
                <a:cubicBezTo>
                  <a:pt x="1234" y="6607"/>
                  <a:pt x="1642" y="6856"/>
                  <a:pt x="2082" y="6856"/>
                </a:cubicBezTo>
                <a:cubicBezTo>
                  <a:pt x="2228" y="6856"/>
                  <a:pt x="2376" y="6829"/>
                  <a:pt x="2522" y="6772"/>
                </a:cubicBezTo>
                <a:cubicBezTo>
                  <a:pt x="3032" y="6567"/>
                  <a:pt x="3313" y="6057"/>
                  <a:pt x="3237" y="5521"/>
                </a:cubicBezTo>
                <a:lnTo>
                  <a:pt x="8265" y="3530"/>
                </a:lnTo>
                <a:cubicBezTo>
                  <a:pt x="8481" y="3854"/>
                  <a:pt x="8836" y="4039"/>
                  <a:pt x="9206" y="4039"/>
                </a:cubicBezTo>
                <a:cubicBezTo>
                  <a:pt x="9361" y="4039"/>
                  <a:pt x="9518" y="4006"/>
                  <a:pt x="9668" y="3939"/>
                </a:cubicBezTo>
                <a:cubicBezTo>
                  <a:pt x="10255" y="3734"/>
                  <a:pt x="10536" y="3071"/>
                  <a:pt x="10332" y="2509"/>
                </a:cubicBezTo>
                <a:cubicBezTo>
                  <a:pt x="10179" y="2101"/>
                  <a:pt x="9796" y="1846"/>
                  <a:pt x="9362" y="1820"/>
                </a:cubicBezTo>
                <a:cubicBezTo>
                  <a:pt x="9668" y="1540"/>
                  <a:pt x="9770" y="1080"/>
                  <a:pt x="9617" y="697"/>
                </a:cubicBezTo>
                <a:cubicBezTo>
                  <a:pt x="9425" y="255"/>
                  <a:pt x="9015" y="1"/>
                  <a:pt x="8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7935538" y="4080101"/>
            <a:ext cx="458642" cy="352109"/>
          </a:xfrm>
          <a:custGeom>
            <a:avLst/>
            <a:gdLst/>
            <a:ahLst/>
            <a:cxnLst/>
            <a:rect l="l" t="t" r="r" b="b"/>
            <a:pathLst>
              <a:path w="10031" h="7701" extrusionOk="0">
                <a:moveTo>
                  <a:pt x="7928" y="1"/>
                </a:moveTo>
                <a:cubicBezTo>
                  <a:pt x="7219" y="1"/>
                  <a:pt x="6518" y="653"/>
                  <a:pt x="6790" y="1519"/>
                </a:cubicBezTo>
                <a:lnTo>
                  <a:pt x="3446" y="3408"/>
                </a:lnTo>
                <a:lnTo>
                  <a:pt x="2093" y="4173"/>
                </a:lnTo>
                <a:cubicBezTo>
                  <a:pt x="1872" y="3921"/>
                  <a:pt x="1553" y="3785"/>
                  <a:pt x="1234" y="3785"/>
                </a:cubicBezTo>
                <a:cubicBezTo>
                  <a:pt x="1037" y="3785"/>
                  <a:pt x="839" y="3837"/>
                  <a:pt x="664" y="3944"/>
                </a:cubicBezTo>
                <a:cubicBezTo>
                  <a:pt x="536" y="4020"/>
                  <a:pt x="409" y="4122"/>
                  <a:pt x="307" y="4250"/>
                </a:cubicBezTo>
                <a:cubicBezTo>
                  <a:pt x="77" y="4531"/>
                  <a:pt x="1" y="4888"/>
                  <a:pt x="103" y="5245"/>
                </a:cubicBezTo>
                <a:cubicBezTo>
                  <a:pt x="128" y="5322"/>
                  <a:pt x="154" y="5398"/>
                  <a:pt x="205" y="5449"/>
                </a:cubicBezTo>
                <a:cubicBezTo>
                  <a:pt x="332" y="5679"/>
                  <a:pt x="536" y="5858"/>
                  <a:pt x="792" y="5934"/>
                </a:cubicBezTo>
                <a:cubicBezTo>
                  <a:pt x="885" y="5972"/>
                  <a:pt x="992" y="5995"/>
                  <a:pt x="1103" y="5995"/>
                </a:cubicBezTo>
                <a:cubicBezTo>
                  <a:pt x="1144" y="5995"/>
                  <a:pt x="1185" y="5992"/>
                  <a:pt x="1226" y="5985"/>
                </a:cubicBezTo>
                <a:lnTo>
                  <a:pt x="1226" y="5985"/>
                </a:lnTo>
                <a:cubicBezTo>
                  <a:pt x="1175" y="6088"/>
                  <a:pt x="1124" y="6164"/>
                  <a:pt x="1098" y="6266"/>
                </a:cubicBezTo>
                <a:cubicBezTo>
                  <a:pt x="1047" y="6368"/>
                  <a:pt x="1021" y="6470"/>
                  <a:pt x="1021" y="6572"/>
                </a:cubicBezTo>
                <a:cubicBezTo>
                  <a:pt x="996" y="6777"/>
                  <a:pt x="1047" y="6981"/>
                  <a:pt x="1149" y="7159"/>
                </a:cubicBezTo>
                <a:cubicBezTo>
                  <a:pt x="1226" y="7287"/>
                  <a:pt x="1328" y="7389"/>
                  <a:pt x="1430" y="7491"/>
                </a:cubicBezTo>
                <a:cubicBezTo>
                  <a:pt x="1653" y="7625"/>
                  <a:pt x="1895" y="7700"/>
                  <a:pt x="2140" y="7700"/>
                </a:cubicBezTo>
                <a:cubicBezTo>
                  <a:pt x="2175" y="7700"/>
                  <a:pt x="2211" y="7699"/>
                  <a:pt x="2246" y="7695"/>
                </a:cubicBezTo>
                <a:cubicBezTo>
                  <a:pt x="2400" y="7670"/>
                  <a:pt x="2553" y="7619"/>
                  <a:pt x="2680" y="7542"/>
                </a:cubicBezTo>
                <a:cubicBezTo>
                  <a:pt x="2987" y="7389"/>
                  <a:pt x="3191" y="7083"/>
                  <a:pt x="3267" y="6777"/>
                </a:cubicBezTo>
                <a:cubicBezTo>
                  <a:pt x="3293" y="6572"/>
                  <a:pt x="3293" y="6394"/>
                  <a:pt x="3242" y="6190"/>
                </a:cubicBezTo>
                <a:lnTo>
                  <a:pt x="7964" y="3535"/>
                </a:lnTo>
                <a:cubicBezTo>
                  <a:pt x="8185" y="3788"/>
                  <a:pt x="8503" y="3923"/>
                  <a:pt x="8823" y="3923"/>
                </a:cubicBezTo>
                <a:cubicBezTo>
                  <a:pt x="9020" y="3923"/>
                  <a:pt x="9218" y="3872"/>
                  <a:pt x="9393" y="3765"/>
                </a:cubicBezTo>
                <a:cubicBezTo>
                  <a:pt x="9546" y="3688"/>
                  <a:pt x="9699" y="3561"/>
                  <a:pt x="9801" y="3408"/>
                </a:cubicBezTo>
                <a:cubicBezTo>
                  <a:pt x="10031" y="3050"/>
                  <a:pt x="10031" y="2616"/>
                  <a:pt x="9827" y="2259"/>
                </a:cubicBezTo>
                <a:cubicBezTo>
                  <a:pt x="9642" y="1935"/>
                  <a:pt x="9289" y="1716"/>
                  <a:pt x="8920" y="1716"/>
                </a:cubicBezTo>
                <a:cubicBezTo>
                  <a:pt x="8882" y="1716"/>
                  <a:pt x="8844" y="1718"/>
                  <a:pt x="8806" y="1723"/>
                </a:cubicBezTo>
                <a:cubicBezTo>
                  <a:pt x="9035" y="1391"/>
                  <a:pt x="9087" y="932"/>
                  <a:pt x="8882" y="549"/>
                </a:cubicBezTo>
                <a:cubicBezTo>
                  <a:pt x="8643" y="165"/>
                  <a:pt x="8285" y="1"/>
                  <a:pt x="7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1_1">
    <p:bg>
      <p:bgPr>
        <a:solidFill>
          <a:schemeClr val="lt2"/>
        </a:solidFill>
        <a:effectLst/>
      </p:bgPr>
    </p:bg>
    <p:spTree>
      <p:nvGrpSpPr>
        <p:cNvPr id="1" name="Shape 299"/>
        <p:cNvGrpSpPr/>
        <p:nvPr/>
      </p:nvGrpSpPr>
      <p:grpSpPr>
        <a:xfrm>
          <a:off x="0" y="0"/>
          <a:ext cx="0" cy="0"/>
          <a:chOff x="0" y="0"/>
          <a:chExt cx="0" cy="0"/>
        </a:xfrm>
      </p:grpSpPr>
      <p:sp>
        <p:nvSpPr>
          <p:cNvPr id="300" name="Google Shape;300;p27"/>
          <p:cNvSpPr/>
          <p:nvPr/>
        </p:nvSpPr>
        <p:spPr>
          <a:xfrm rot="5010061">
            <a:off x="8447566" y="674855"/>
            <a:ext cx="435038" cy="418213"/>
          </a:xfrm>
          <a:custGeom>
            <a:avLst/>
            <a:gdLst/>
            <a:ahLst/>
            <a:cxnLst/>
            <a:rect l="l" t="t" r="r" b="b"/>
            <a:pathLst>
              <a:path w="9515" h="9147" extrusionOk="0">
                <a:moveTo>
                  <a:pt x="6891" y="0"/>
                </a:moveTo>
                <a:cubicBezTo>
                  <a:pt x="6576" y="0"/>
                  <a:pt x="6262" y="129"/>
                  <a:pt x="6043" y="375"/>
                </a:cubicBezTo>
                <a:cubicBezTo>
                  <a:pt x="5661" y="758"/>
                  <a:pt x="5610" y="1370"/>
                  <a:pt x="5916" y="1804"/>
                </a:cubicBezTo>
                <a:lnTo>
                  <a:pt x="2164" y="5735"/>
                </a:lnTo>
                <a:cubicBezTo>
                  <a:pt x="1964" y="5612"/>
                  <a:pt x="1761" y="5558"/>
                  <a:pt x="1568" y="5558"/>
                </a:cubicBezTo>
                <a:cubicBezTo>
                  <a:pt x="680" y="5558"/>
                  <a:pt x="1" y="6699"/>
                  <a:pt x="735" y="7496"/>
                </a:cubicBezTo>
                <a:cubicBezTo>
                  <a:pt x="939" y="7700"/>
                  <a:pt x="1211" y="7802"/>
                  <a:pt x="1483" y="7802"/>
                </a:cubicBezTo>
                <a:cubicBezTo>
                  <a:pt x="1620" y="7802"/>
                  <a:pt x="1756" y="7777"/>
                  <a:pt x="1883" y="7725"/>
                </a:cubicBezTo>
                <a:lnTo>
                  <a:pt x="1883" y="7725"/>
                </a:lnTo>
                <a:cubicBezTo>
                  <a:pt x="1756" y="8108"/>
                  <a:pt x="1858" y="8568"/>
                  <a:pt x="2164" y="8848"/>
                </a:cubicBezTo>
                <a:cubicBezTo>
                  <a:pt x="2377" y="9050"/>
                  <a:pt x="2640" y="9147"/>
                  <a:pt x="2904" y="9147"/>
                </a:cubicBezTo>
                <a:cubicBezTo>
                  <a:pt x="3208" y="9147"/>
                  <a:pt x="3514" y="9018"/>
                  <a:pt x="3746" y="8772"/>
                </a:cubicBezTo>
                <a:cubicBezTo>
                  <a:pt x="4129" y="8389"/>
                  <a:pt x="4180" y="7802"/>
                  <a:pt x="3874" y="7343"/>
                </a:cubicBezTo>
                <a:lnTo>
                  <a:pt x="7600" y="3438"/>
                </a:lnTo>
                <a:cubicBezTo>
                  <a:pt x="7784" y="3560"/>
                  <a:pt x="7992" y="3617"/>
                  <a:pt x="8201" y="3617"/>
                </a:cubicBezTo>
                <a:cubicBezTo>
                  <a:pt x="8513" y="3617"/>
                  <a:pt x="8825" y="3489"/>
                  <a:pt x="9055" y="3259"/>
                </a:cubicBezTo>
                <a:cubicBezTo>
                  <a:pt x="9515" y="2800"/>
                  <a:pt x="9515" y="2085"/>
                  <a:pt x="9055" y="1651"/>
                </a:cubicBezTo>
                <a:cubicBezTo>
                  <a:pt x="8853" y="1466"/>
                  <a:pt x="8583" y="1358"/>
                  <a:pt x="8314" y="1358"/>
                </a:cubicBezTo>
                <a:cubicBezTo>
                  <a:pt x="8175" y="1358"/>
                  <a:pt x="8036" y="1386"/>
                  <a:pt x="7907" y="1447"/>
                </a:cubicBezTo>
                <a:cubicBezTo>
                  <a:pt x="8060" y="1039"/>
                  <a:pt x="7958" y="605"/>
                  <a:pt x="7651" y="298"/>
                </a:cubicBezTo>
                <a:cubicBezTo>
                  <a:pt x="7438" y="97"/>
                  <a:pt x="7164" y="0"/>
                  <a:pt x="6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711301" y="4565348"/>
            <a:ext cx="469159" cy="310364"/>
          </a:xfrm>
          <a:custGeom>
            <a:avLst/>
            <a:gdLst/>
            <a:ahLst/>
            <a:cxnLst/>
            <a:rect l="l" t="t" r="r" b="b"/>
            <a:pathLst>
              <a:path w="10261" h="6788" extrusionOk="0">
                <a:moveTo>
                  <a:pt x="1821" y="0"/>
                </a:moveTo>
                <a:cubicBezTo>
                  <a:pt x="1410" y="0"/>
                  <a:pt x="1000" y="210"/>
                  <a:pt x="791" y="688"/>
                </a:cubicBezTo>
                <a:cubicBezTo>
                  <a:pt x="638" y="1096"/>
                  <a:pt x="740" y="1530"/>
                  <a:pt x="1047" y="1836"/>
                </a:cubicBezTo>
                <a:cubicBezTo>
                  <a:pt x="613" y="1862"/>
                  <a:pt x="230" y="2117"/>
                  <a:pt x="77" y="2525"/>
                </a:cubicBezTo>
                <a:cubicBezTo>
                  <a:pt x="26" y="2653"/>
                  <a:pt x="0" y="2781"/>
                  <a:pt x="26" y="2934"/>
                </a:cubicBezTo>
                <a:cubicBezTo>
                  <a:pt x="51" y="3393"/>
                  <a:pt x="332" y="3776"/>
                  <a:pt x="766" y="3955"/>
                </a:cubicBezTo>
                <a:cubicBezTo>
                  <a:pt x="894" y="4009"/>
                  <a:pt x="1030" y="4034"/>
                  <a:pt x="1166" y="4034"/>
                </a:cubicBezTo>
                <a:cubicBezTo>
                  <a:pt x="1543" y="4034"/>
                  <a:pt x="1919" y="3839"/>
                  <a:pt x="2144" y="3521"/>
                </a:cubicBezTo>
                <a:lnTo>
                  <a:pt x="7172" y="5460"/>
                </a:lnTo>
                <a:cubicBezTo>
                  <a:pt x="7146" y="5588"/>
                  <a:pt x="7146" y="5716"/>
                  <a:pt x="7172" y="5843"/>
                </a:cubicBezTo>
                <a:cubicBezTo>
                  <a:pt x="7223" y="6098"/>
                  <a:pt x="7351" y="6328"/>
                  <a:pt x="7555" y="6481"/>
                </a:cubicBezTo>
                <a:cubicBezTo>
                  <a:pt x="7657" y="6583"/>
                  <a:pt x="7784" y="6634"/>
                  <a:pt x="7912" y="6685"/>
                </a:cubicBezTo>
                <a:cubicBezTo>
                  <a:pt x="8048" y="6754"/>
                  <a:pt x="8196" y="6788"/>
                  <a:pt x="8347" y="6788"/>
                </a:cubicBezTo>
                <a:cubicBezTo>
                  <a:pt x="8423" y="6788"/>
                  <a:pt x="8499" y="6779"/>
                  <a:pt x="8576" y="6762"/>
                </a:cubicBezTo>
                <a:cubicBezTo>
                  <a:pt x="8703" y="6736"/>
                  <a:pt x="8856" y="6660"/>
                  <a:pt x="8958" y="6583"/>
                </a:cubicBezTo>
                <a:cubicBezTo>
                  <a:pt x="9086" y="6507"/>
                  <a:pt x="9188" y="6405"/>
                  <a:pt x="9265" y="6303"/>
                </a:cubicBezTo>
                <a:cubicBezTo>
                  <a:pt x="9316" y="6226"/>
                  <a:pt x="9341" y="6149"/>
                  <a:pt x="9367" y="6098"/>
                </a:cubicBezTo>
                <a:cubicBezTo>
                  <a:pt x="9494" y="5741"/>
                  <a:pt x="9443" y="5358"/>
                  <a:pt x="9214" y="5078"/>
                </a:cubicBezTo>
                <a:cubicBezTo>
                  <a:pt x="9188" y="5027"/>
                  <a:pt x="9163" y="4975"/>
                  <a:pt x="9112" y="4950"/>
                </a:cubicBezTo>
                <a:cubicBezTo>
                  <a:pt x="9163" y="4950"/>
                  <a:pt x="9214" y="4924"/>
                  <a:pt x="9265" y="4924"/>
                </a:cubicBezTo>
                <a:cubicBezTo>
                  <a:pt x="9622" y="4848"/>
                  <a:pt x="9928" y="4618"/>
                  <a:pt x="10081" y="4261"/>
                </a:cubicBezTo>
                <a:cubicBezTo>
                  <a:pt x="10260" y="3750"/>
                  <a:pt x="10056" y="3189"/>
                  <a:pt x="9571" y="2934"/>
                </a:cubicBezTo>
                <a:cubicBezTo>
                  <a:pt x="9520" y="2883"/>
                  <a:pt x="9469" y="2857"/>
                  <a:pt x="9418" y="2832"/>
                </a:cubicBezTo>
                <a:cubicBezTo>
                  <a:pt x="9274" y="2780"/>
                  <a:pt x="9130" y="2754"/>
                  <a:pt x="8989" y="2754"/>
                </a:cubicBezTo>
                <a:cubicBezTo>
                  <a:pt x="8781" y="2754"/>
                  <a:pt x="8580" y="2812"/>
                  <a:pt x="8397" y="2934"/>
                </a:cubicBezTo>
                <a:cubicBezTo>
                  <a:pt x="8244" y="3010"/>
                  <a:pt x="8116" y="3138"/>
                  <a:pt x="8040" y="3265"/>
                </a:cubicBezTo>
                <a:lnTo>
                  <a:pt x="7121" y="2934"/>
                </a:lnTo>
                <a:lnTo>
                  <a:pt x="2986" y="1326"/>
                </a:lnTo>
                <a:cubicBezTo>
                  <a:pt x="3111" y="516"/>
                  <a:pt x="2465" y="0"/>
                  <a:pt x="1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286625" y="4118716"/>
            <a:ext cx="481778" cy="313473"/>
          </a:xfrm>
          <a:custGeom>
            <a:avLst/>
            <a:gdLst/>
            <a:ahLst/>
            <a:cxnLst/>
            <a:rect l="l" t="t" r="r" b="b"/>
            <a:pathLst>
              <a:path w="10537" h="6856" extrusionOk="0">
                <a:moveTo>
                  <a:pt x="8574" y="1"/>
                </a:moveTo>
                <a:cubicBezTo>
                  <a:pt x="8429" y="1"/>
                  <a:pt x="8282" y="28"/>
                  <a:pt x="8137" y="85"/>
                </a:cubicBezTo>
                <a:cubicBezTo>
                  <a:pt x="7627" y="289"/>
                  <a:pt x="7320" y="799"/>
                  <a:pt x="7422" y="1335"/>
                </a:cubicBezTo>
                <a:lnTo>
                  <a:pt x="2394" y="3326"/>
                </a:lnTo>
                <a:cubicBezTo>
                  <a:pt x="2153" y="2942"/>
                  <a:pt x="1796" y="2780"/>
                  <a:pt x="1443" y="2780"/>
                </a:cubicBezTo>
                <a:cubicBezTo>
                  <a:pt x="715" y="2780"/>
                  <a:pt x="1" y="3471"/>
                  <a:pt x="327" y="4347"/>
                </a:cubicBezTo>
                <a:cubicBezTo>
                  <a:pt x="480" y="4755"/>
                  <a:pt x="863" y="5011"/>
                  <a:pt x="1297" y="5036"/>
                </a:cubicBezTo>
                <a:cubicBezTo>
                  <a:pt x="991" y="5317"/>
                  <a:pt x="889" y="5776"/>
                  <a:pt x="1042" y="6185"/>
                </a:cubicBezTo>
                <a:cubicBezTo>
                  <a:pt x="1234" y="6607"/>
                  <a:pt x="1642" y="6856"/>
                  <a:pt x="2082" y="6856"/>
                </a:cubicBezTo>
                <a:cubicBezTo>
                  <a:pt x="2228" y="6856"/>
                  <a:pt x="2376" y="6829"/>
                  <a:pt x="2522" y="6772"/>
                </a:cubicBezTo>
                <a:cubicBezTo>
                  <a:pt x="3032" y="6567"/>
                  <a:pt x="3313" y="6057"/>
                  <a:pt x="3237" y="5521"/>
                </a:cubicBezTo>
                <a:lnTo>
                  <a:pt x="8265" y="3530"/>
                </a:lnTo>
                <a:cubicBezTo>
                  <a:pt x="8481" y="3854"/>
                  <a:pt x="8836" y="4039"/>
                  <a:pt x="9206" y="4039"/>
                </a:cubicBezTo>
                <a:cubicBezTo>
                  <a:pt x="9361" y="4039"/>
                  <a:pt x="9518" y="4006"/>
                  <a:pt x="9668" y="3939"/>
                </a:cubicBezTo>
                <a:cubicBezTo>
                  <a:pt x="10255" y="3734"/>
                  <a:pt x="10536" y="3071"/>
                  <a:pt x="10332" y="2509"/>
                </a:cubicBezTo>
                <a:cubicBezTo>
                  <a:pt x="10179" y="2101"/>
                  <a:pt x="9796" y="1846"/>
                  <a:pt x="9362" y="1820"/>
                </a:cubicBezTo>
                <a:cubicBezTo>
                  <a:pt x="9668" y="1540"/>
                  <a:pt x="9770" y="1080"/>
                  <a:pt x="9617" y="697"/>
                </a:cubicBezTo>
                <a:cubicBezTo>
                  <a:pt x="9425" y="255"/>
                  <a:pt x="9015" y="1"/>
                  <a:pt x="8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8106575" y="292076"/>
            <a:ext cx="458642" cy="352109"/>
          </a:xfrm>
          <a:custGeom>
            <a:avLst/>
            <a:gdLst/>
            <a:ahLst/>
            <a:cxnLst/>
            <a:rect l="l" t="t" r="r" b="b"/>
            <a:pathLst>
              <a:path w="10031" h="7701" extrusionOk="0">
                <a:moveTo>
                  <a:pt x="7928" y="1"/>
                </a:moveTo>
                <a:cubicBezTo>
                  <a:pt x="7219" y="1"/>
                  <a:pt x="6518" y="653"/>
                  <a:pt x="6790" y="1519"/>
                </a:cubicBezTo>
                <a:lnTo>
                  <a:pt x="3446" y="3408"/>
                </a:lnTo>
                <a:lnTo>
                  <a:pt x="2093" y="4173"/>
                </a:lnTo>
                <a:cubicBezTo>
                  <a:pt x="1872" y="3921"/>
                  <a:pt x="1553" y="3785"/>
                  <a:pt x="1234" y="3785"/>
                </a:cubicBezTo>
                <a:cubicBezTo>
                  <a:pt x="1037" y="3785"/>
                  <a:pt x="839" y="3837"/>
                  <a:pt x="664" y="3944"/>
                </a:cubicBezTo>
                <a:cubicBezTo>
                  <a:pt x="536" y="4020"/>
                  <a:pt x="409" y="4122"/>
                  <a:pt x="307" y="4250"/>
                </a:cubicBezTo>
                <a:cubicBezTo>
                  <a:pt x="77" y="4531"/>
                  <a:pt x="1" y="4888"/>
                  <a:pt x="103" y="5245"/>
                </a:cubicBezTo>
                <a:cubicBezTo>
                  <a:pt x="128" y="5322"/>
                  <a:pt x="154" y="5398"/>
                  <a:pt x="205" y="5449"/>
                </a:cubicBezTo>
                <a:cubicBezTo>
                  <a:pt x="332" y="5679"/>
                  <a:pt x="536" y="5858"/>
                  <a:pt x="792" y="5934"/>
                </a:cubicBezTo>
                <a:cubicBezTo>
                  <a:pt x="885" y="5972"/>
                  <a:pt x="992" y="5995"/>
                  <a:pt x="1103" y="5995"/>
                </a:cubicBezTo>
                <a:cubicBezTo>
                  <a:pt x="1144" y="5995"/>
                  <a:pt x="1185" y="5992"/>
                  <a:pt x="1226" y="5985"/>
                </a:cubicBezTo>
                <a:lnTo>
                  <a:pt x="1226" y="5985"/>
                </a:lnTo>
                <a:cubicBezTo>
                  <a:pt x="1175" y="6088"/>
                  <a:pt x="1124" y="6164"/>
                  <a:pt x="1098" y="6266"/>
                </a:cubicBezTo>
                <a:cubicBezTo>
                  <a:pt x="1047" y="6368"/>
                  <a:pt x="1021" y="6470"/>
                  <a:pt x="1021" y="6572"/>
                </a:cubicBezTo>
                <a:cubicBezTo>
                  <a:pt x="996" y="6777"/>
                  <a:pt x="1047" y="6981"/>
                  <a:pt x="1149" y="7159"/>
                </a:cubicBezTo>
                <a:cubicBezTo>
                  <a:pt x="1226" y="7287"/>
                  <a:pt x="1328" y="7389"/>
                  <a:pt x="1430" y="7491"/>
                </a:cubicBezTo>
                <a:cubicBezTo>
                  <a:pt x="1653" y="7625"/>
                  <a:pt x="1895" y="7700"/>
                  <a:pt x="2140" y="7700"/>
                </a:cubicBezTo>
                <a:cubicBezTo>
                  <a:pt x="2175" y="7700"/>
                  <a:pt x="2211" y="7699"/>
                  <a:pt x="2246" y="7695"/>
                </a:cubicBezTo>
                <a:cubicBezTo>
                  <a:pt x="2400" y="7670"/>
                  <a:pt x="2553" y="7619"/>
                  <a:pt x="2680" y="7542"/>
                </a:cubicBezTo>
                <a:cubicBezTo>
                  <a:pt x="2987" y="7389"/>
                  <a:pt x="3191" y="7083"/>
                  <a:pt x="3267" y="6777"/>
                </a:cubicBezTo>
                <a:cubicBezTo>
                  <a:pt x="3293" y="6572"/>
                  <a:pt x="3293" y="6394"/>
                  <a:pt x="3242" y="6190"/>
                </a:cubicBezTo>
                <a:lnTo>
                  <a:pt x="7964" y="3535"/>
                </a:lnTo>
                <a:cubicBezTo>
                  <a:pt x="8185" y="3788"/>
                  <a:pt x="8503" y="3923"/>
                  <a:pt x="8823" y="3923"/>
                </a:cubicBezTo>
                <a:cubicBezTo>
                  <a:pt x="9020" y="3923"/>
                  <a:pt x="9218" y="3872"/>
                  <a:pt x="9393" y="3765"/>
                </a:cubicBezTo>
                <a:cubicBezTo>
                  <a:pt x="9546" y="3688"/>
                  <a:pt x="9699" y="3561"/>
                  <a:pt x="9801" y="3408"/>
                </a:cubicBezTo>
                <a:cubicBezTo>
                  <a:pt x="10031" y="3050"/>
                  <a:pt x="10031" y="2616"/>
                  <a:pt x="9827" y="2259"/>
                </a:cubicBezTo>
                <a:cubicBezTo>
                  <a:pt x="9642" y="1935"/>
                  <a:pt x="9289" y="1716"/>
                  <a:pt x="8920" y="1716"/>
                </a:cubicBezTo>
                <a:cubicBezTo>
                  <a:pt x="8882" y="1716"/>
                  <a:pt x="8844" y="1718"/>
                  <a:pt x="8806" y="1723"/>
                </a:cubicBezTo>
                <a:cubicBezTo>
                  <a:pt x="9035" y="1391"/>
                  <a:pt x="9087" y="932"/>
                  <a:pt x="8882" y="549"/>
                </a:cubicBezTo>
                <a:cubicBezTo>
                  <a:pt x="8643" y="165"/>
                  <a:pt x="8285" y="1"/>
                  <a:pt x="7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304"/>
        <p:cNvGrpSpPr/>
        <p:nvPr/>
      </p:nvGrpSpPr>
      <p:grpSpPr>
        <a:xfrm>
          <a:off x="0" y="0"/>
          <a:ext cx="0" cy="0"/>
          <a:chOff x="0" y="0"/>
          <a:chExt cx="0" cy="0"/>
        </a:xfrm>
      </p:grpSpPr>
      <p:sp>
        <p:nvSpPr>
          <p:cNvPr id="305" name="Google Shape;305;p28"/>
          <p:cNvSpPr/>
          <p:nvPr/>
        </p:nvSpPr>
        <p:spPr>
          <a:xfrm>
            <a:off x="7906251" y="-308025"/>
            <a:ext cx="760849" cy="759442"/>
          </a:xfrm>
          <a:custGeom>
            <a:avLst/>
            <a:gdLst/>
            <a:ahLst/>
            <a:cxnLst/>
            <a:rect l="l" t="t" r="r" b="b"/>
            <a:pathLst>
              <a:path w="9189" h="9172" extrusionOk="0">
                <a:moveTo>
                  <a:pt x="6563" y="1"/>
                </a:moveTo>
                <a:cubicBezTo>
                  <a:pt x="6256" y="1"/>
                  <a:pt x="5947" y="122"/>
                  <a:pt x="5718" y="366"/>
                </a:cubicBezTo>
                <a:cubicBezTo>
                  <a:pt x="5335" y="774"/>
                  <a:pt x="5284" y="1361"/>
                  <a:pt x="5590" y="1820"/>
                </a:cubicBezTo>
                <a:lnTo>
                  <a:pt x="1889" y="5751"/>
                </a:lnTo>
                <a:cubicBezTo>
                  <a:pt x="1695" y="5628"/>
                  <a:pt x="1485" y="5571"/>
                  <a:pt x="1278" y="5571"/>
                </a:cubicBezTo>
                <a:cubicBezTo>
                  <a:pt x="967" y="5571"/>
                  <a:pt x="664" y="5700"/>
                  <a:pt x="434" y="5929"/>
                </a:cubicBezTo>
                <a:cubicBezTo>
                  <a:pt x="0" y="6389"/>
                  <a:pt x="0" y="7103"/>
                  <a:pt x="434" y="7537"/>
                </a:cubicBezTo>
                <a:cubicBezTo>
                  <a:pt x="653" y="7723"/>
                  <a:pt x="917" y="7819"/>
                  <a:pt x="1188" y="7819"/>
                </a:cubicBezTo>
                <a:cubicBezTo>
                  <a:pt x="1328" y="7819"/>
                  <a:pt x="1470" y="7794"/>
                  <a:pt x="1608" y="7742"/>
                </a:cubicBezTo>
                <a:lnTo>
                  <a:pt x="1608" y="7742"/>
                </a:lnTo>
                <a:cubicBezTo>
                  <a:pt x="1455" y="8124"/>
                  <a:pt x="1557" y="8584"/>
                  <a:pt x="1864" y="8865"/>
                </a:cubicBezTo>
                <a:cubicBezTo>
                  <a:pt x="2081" y="9069"/>
                  <a:pt x="2354" y="9172"/>
                  <a:pt x="2626" y="9172"/>
                </a:cubicBezTo>
                <a:cubicBezTo>
                  <a:pt x="2930" y="9172"/>
                  <a:pt x="3230" y="9044"/>
                  <a:pt x="3446" y="8788"/>
                </a:cubicBezTo>
                <a:cubicBezTo>
                  <a:pt x="3829" y="8405"/>
                  <a:pt x="3880" y="7818"/>
                  <a:pt x="3574" y="7359"/>
                </a:cubicBezTo>
                <a:lnTo>
                  <a:pt x="7300" y="3454"/>
                </a:lnTo>
                <a:cubicBezTo>
                  <a:pt x="7483" y="3566"/>
                  <a:pt x="7690" y="3621"/>
                  <a:pt x="7896" y="3621"/>
                </a:cubicBezTo>
                <a:cubicBezTo>
                  <a:pt x="8207" y="3621"/>
                  <a:pt x="8514" y="3495"/>
                  <a:pt x="8729" y="3250"/>
                </a:cubicBezTo>
                <a:cubicBezTo>
                  <a:pt x="9189" y="2816"/>
                  <a:pt x="9189" y="2101"/>
                  <a:pt x="8729" y="1642"/>
                </a:cubicBezTo>
                <a:cubicBezTo>
                  <a:pt x="8527" y="1456"/>
                  <a:pt x="8269" y="1360"/>
                  <a:pt x="8000" y="1360"/>
                </a:cubicBezTo>
                <a:cubicBezTo>
                  <a:pt x="7861" y="1360"/>
                  <a:pt x="7719" y="1385"/>
                  <a:pt x="7581" y="1438"/>
                </a:cubicBezTo>
                <a:cubicBezTo>
                  <a:pt x="7734" y="1055"/>
                  <a:pt x="7632" y="595"/>
                  <a:pt x="7325" y="289"/>
                </a:cubicBezTo>
                <a:cubicBezTo>
                  <a:pt x="7109" y="97"/>
                  <a:pt x="6837"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8764234" y="451419"/>
            <a:ext cx="646834" cy="839012"/>
          </a:xfrm>
          <a:custGeom>
            <a:avLst/>
            <a:gdLst/>
            <a:ahLst/>
            <a:cxnLst/>
            <a:rect l="l" t="t" r="r" b="b"/>
            <a:pathLst>
              <a:path w="7812" h="10133" extrusionOk="0">
                <a:moveTo>
                  <a:pt x="3366" y="0"/>
                </a:moveTo>
                <a:cubicBezTo>
                  <a:pt x="3235" y="0"/>
                  <a:pt x="3102" y="25"/>
                  <a:pt x="2975" y="77"/>
                </a:cubicBezTo>
                <a:cubicBezTo>
                  <a:pt x="2567" y="230"/>
                  <a:pt x="2312" y="613"/>
                  <a:pt x="2286" y="1021"/>
                </a:cubicBezTo>
                <a:cubicBezTo>
                  <a:pt x="2076" y="829"/>
                  <a:pt x="1806" y="720"/>
                  <a:pt x="1526" y="720"/>
                </a:cubicBezTo>
                <a:cubicBezTo>
                  <a:pt x="1397" y="720"/>
                  <a:pt x="1266" y="743"/>
                  <a:pt x="1138" y="792"/>
                </a:cubicBezTo>
                <a:cubicBezTo>
                  <a:pt x="1" y="1324"/>
                  <a:pt x="446" y="3002"/>
                  <a:pt x="1603" y="3002"/>
                </a:cubicBezTo>
                <a:cubicBezTo>
                  <a:pt x="1667" y="3002"/>
                  <a:pt x="1733" y="2997"/>
                  <a:pt x="1801" y="2987"/>
                </a:cubicBezTo>
                <a:lnTo>
                  <a:pt x="3817" y="8014"/>
                </a:lnTo>
                <a:cubicBezTo>
                  <a:pt x="3358" y="8321"/>
                  <a:pt x="3179" y="8882"/>
                  <a:pt x="3409" y="9393"/>
                </a:cubicBezTo>
                <a:cubicBezTo>
                  <a:pt x="3567" y="9847"/>
                  <a:pt x="3984" y="10133"/>
                  <a:pt x="4437" y="10133"/>
                </a:cubicBezTo>
                <a:cubicBezTo>
                  <a:pt x="4570" y="10133"/>
                  <a:pt x="4705" y="10108"/>
                  <a:pt x="4838" y="10056"/>
                </a:cubicBezTo>
                <a:cubicBezTo>
                  <a:pt x="5221" y="9903"/>
                  <a:pt x="5476" y="9520"/>
                  <a:pt x="5502" y="9112"/>
                </a:cubicBezTo>
                <a:cubicBezTo>
                  <a:pt x="5712" y="9304"/>
                  <a:pt x="5993" y="9413"/>
                  <a:pt x="6273" y="9413"/>
                </a:cubicBezTo>
                <a:cubicBezTo>
                  <a:pt x="6402" y="9413"/>
                  <a:pt x="6530" y="9390"/>
                  <a:pt x="6650" y="9342"/>
                </a:cubicBezTo>
                <a:cubicBezTo>
                  <a:pt x="7812" y="8809"/>
                  <a:pt x="7391" y="7131"/>
                  <a:pt x="6214" y="7131"/>
                </a:cubicBezTo>
                <a:cubicBezTo>
                  <a:pt x="6149" y="7131"/>
                  <a:pt x="6082" y="7136"/>
                  <a:pt x="6012" y="7147"/>
                </a:cubicBezTo>
                <a:lnTo>
                  <a:pt x="3996" y="2119"/>
                </a:lnTo>
                <a:cubicBezTo>
                  <a:pt x="4430" y="1812"/>
                  <a:pt x="4609" y="1225"/>
                  <a:pt x="4404" y="741"/>
                </a:cubicBezTo>
                <a:cubicBezTo>
                  <a:pt x="4246" y="286"/>
                  <a:pt x="3814" y="0"/>
                  <a:pt x="3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8818937" y="3399628"/>
            <a:ext cx="862279" cy="566186"/>
          </a:xfrm>
          <a:custGeom>
            <a:avLst/>
            <a:gdLst/>
            <a:ahLst/>
            <a:cxnLst/>
            <a:rect l="l" t="t" r="r" b="b"/>
            <a:pathLst>
              <a:path w="10414" h="6838" extrusionOk="0">
                <a:moveTo>
                  <a:pt x="8467" y="0"/>
                </a:moveTo>
                <a:cubicBezTo>
                  <a:pt x="7821" y="0"/>
                  <a:pt x="7175" y="527"/>
                  <a:pt x="7300" y="1342"/>
                </a:cubicBezTo>
                <a:lnTo>
                  <a:pt x="2272" y="3333"/>
                </a:lnTo>
                <a:cubicBezTo>
                  <a:pt x="2051" y="3001"/>
                  <a:pt x="1682" y="2816"/>
                  <a:pt x="1312" y="2816"/>
                </a:cubicBezTo>
                <a:cubicBezTo>
                  <a:pt x="1170" y="2816"/>
                  <a:pt x="1028" y="2843"/>
                  <a:pt x="894" y="2899"/>
                </a:cubicBezTo>
                <a:cubicBezTo>
                  <a:pt x="307" y="3104"/>
                  <a:pt x="1" y="3767"/>
                  <a:pt x="205" y="4329"/>
                </a:cubicBezTo>
                <a:cubicBezTo>
                  <a:pt x="383" y="4737"/>
                  <a:pt x="741" y="4992"/>
                  <a:pt x="1175" y="5018"/>
                </a:cubicBezTo>
                <a:cubicBezTo>
                  <a:pt x="868" y="5324"/>
                  <a:pt x="792" y="5758"/>
                  <a:pt x="945" y="6166"/>
                </a:cubicBezTo>
                <a:cubicBezTo>
                  <a:pt x="1118" y="6588"/>
                  <a:pt x="1536" y="6837"/>
                  <a:pt x="1971" y="6837"/>
                </a:cubicBezTo>
                <a:cubicBezTo>
                  <a:pt x="2115" y="6837"/>
                  <a:pt x="2260" y="6810"/>
                  <a:pt x="2400" y="6753"/>
                </a:cubicBezTo>
                <a:cubicBezTo>
                  <a:pt x="2910" y="6549"/>
                  <a:pt x="3216" y="6039"/>
                  <a:pt x="3114" y="5503"/>
                </a:cubicBezTo>
                <a:lnTo>
                  <a:pt x="8168" y="3512"/>
                </a:lnTo>
                <a:cubicBezTo>
                  <a:pt x="8367" y="3837"/>
                  <a:pt x="8719" y="4009"/>
                  <a:pt x="9089" y="4009"/>
                </a:cubicBezTo>
                <a:cubicBezTo>
                  <a:pt x="9242" y="4009"/>
                  <a:pt x="9397" y="3980"/>
                  <a:pt x="9546" y="3920"/>
                </a:cubicBezTo>
                <a:cubicBezTo>
                  <a:pt x="10108" y="3716"/>
                  <a:pt x="10414" y="3078"/>
                  <a:pt x="10210" y="2491"/>
                </a:cubicBezTo>
                <a:cubicBezTo>
                  <a:pt x="10031" y="2108"/>
                  <a:pt x="9674" y="1827"/>
                  <a:pt x="9240" y="1827"/>
                </a:cubicBezTo>
                <a:cubicBezTo>
                  <a:pt x="9546" y="1521"/>
                  <a:pt x="9623" y="1062"/>
                  <a:pt x="9495" y="679"/>
                </a:cubicBezTo>
                <a:cubicBezTo>
                  <a:pt x="9279" y="207"/>
                  <a:pt x="8873" y="0"/>
                  <a:pt x="8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8818935" y="2084136"/>
            <a:ext cx="862279" cy="487609"/>
          </a:xfrm>
          <a:custGeom>
            <a:avLst/>
            <a:gdLst/>
            <a:ahLst/>
            <a:cxnLst/>
            <a:rect l="l" t="t" r="r" b="b"/>
            <a:pathLst>
              <a:path w="10414" h="5889" extrusionOk="0">
                <a:moveTo>
                  <a:pt x="1657" y="1"/>
                </a:moveTo>
                <a:cubicBezTo>
                  <a:pt x="1177" y="1"/>
                  <a:pt x="735" y="329"/>
                  <a:pt x="588" y="813"/>
                </a:cubicBezTo>
                <a:cubicBezTo>
                  <a:pt x="511" y="1247"/>
                  <a:pt x="664" y="1655"/>
                  <a:pt x="996" y="1936"/>
                </a:cubicBezTo>
                <a:cubicBezTo>
                  <a:pt x="588" y="2012"/>
                  <a:pt x="256" y="2319"/>
                  <a:pt x="154" y="2702"/>
                </a:cubicBezTo>
                <a:cubicBezTo>
                  <a:pt x="1" y="3314"/>
                  <a:pt x="383" y="3901"/>
                  <a:pt x="996" y="4054"/>
                </a:cubicBezTo>
                <a:cubicBezTo>
                  <a:pt x="1084" y="4076"/>
                  <a:pt x="1174" y="4087"/>
                  <a:pt x="1263" y="4087"/>
                </a:cubicBezTo>
                <a:cubicBezTo>
                  <a:pt x="1690" y="4087"/>
                  <a:pt x="2107" y="3843"/>
                  <a:pt x="2298" y="3442"/>
                </a:cubicBezTo>
                <a:lnTo>
                  <a:pt x="7555" y="4718"/>
                </a:lnTo>
                <a:cubicBezTo>
                  <a:pt x="7541" y="5465"/>
                  <a:pt x="8133" y="5888"/>
                  <a:pt x="8726" y="5888"/>
                </a:cubicBezTo>
                <a:cubicBezTo>
                  <a:pt x="9187" y="5888"/>
                  <a:pt x="9648" y="5633"/>
                  <a:pt x="9827" y="5075"/>
                </a:cubicBezTo>
                <a:cubicBezTo>
                  <a:pt x="9903" y="4667"/>
                  <a:pt x="9750" y="4233"/>
                  <a:pt x="9418" y="3978"/>
                </a:cubicBezTo>
                <a:cubicBezTo>
                  <a:pt x="9827" y="3901"/>
                  <a:pt x="10184" y="3595"/>
                  <a:pt x="10286" y="3161"/>
                </a:cubicBezTo>
                <a:cubicBezTo>
                  <a:pt x="10414" y="2574"/>
                  <a:pt x="10031" y="1987"/>
                  <a:pt x="9418" y="1859"/>
                </a:cubicBezTo>
                <a:cubicBezTo>
                  <a:pt x="9318" y="1829"/>
                  <a:pt x="9216" y="1815"/>
                  <a:pt x="9115" y="1815"/>
                </a:cubicBezTo>
                <a:cubicBezTo>
                  <a:pt x="8701" y="1815"/>
                  <a:pt x="8301" y="2056"/>
                  <a:pt x="8117" y="2446"/>
                </a:cubicBezTo>
                <a:lnTo>
                  <a:pt x="2859" y="1170"/>
                </a:lnTo>
                <a:cubicBezTo>
                  <a:pt x="2859" y="634"/>
                  <a:pt x="2502" y="149"/>
                  <a:pt x="1966" y="47"/>
                </a:cubicBezTo>
                <a:cubicBezTo>
                  <a:pt x="1863" y="16"/>
                  <a:pt x="1759" y="1"/>
                  <a:pt x="1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8764234" y="4676396"/>
            <a:ext cx="646834" cy="839095"/>
          </a:xfrm>
          <a:custGeom>
            <a:avLst/>
            <a:gdLst/>
            <a:ahLst/>
            <a:cxnLst/>
            <a:rect l="l" t="t" r="r" b="b"/>
            <a:pathLst>
              <a:path w="7812" h="10134" extrusionOk="0">
                <a:moveTo>
                  <a:pt x="3366" y="1"/>
                </a:moveTo>
                <a:cubicBezTo>
                  <a:pt x="3235" y="1"/>
                  <a:pt x="3102" y="25"/>
                  <a:pt x="2975" y="77"/>
                </a:cubicBezTo>
                <a:cubicBezTo>
                  <a:pt x="2567" y="231"/>
                  <a:pt x="2312" y="613"/>
                  <a:pt x="2286" y="1022"/>
                </a:cubicBezTo>
                <a:cubicBezTo>
                  <a:pt x="2076" y="829"/>
                  <a:pt x="1806" y="721"/>
                  <a:pt x="1526" y="721"/>
                </a:cubicBezTo>
                <a:cubicBezTo>
                  <a:pt x="1397" y="721"/>
                  <a:pt x="1266" y="744"/>
                  <a:pt x="1138" y="792"/>
                </a:cubicBezTo>
                <a:cubicBezTo>
                  <a:pt x="1" y="1324"/>
                  <a:pt x="446" y="3003"/>
                  <a:pt x="1603" y="3003"/>
                </a:cubicBezTo>
                <a:cubicBezTo>
                  <a:pt x="1667" y="3003"/>
                  <a:pt x="1733" y="2998"/>
                  <a:pt x="1801" y="2987"/>
                </a:cubicBezTo>
                <a:lnTo>
                  <a:pt x="3817" y="8015"/>
                </a:lnTo>
                <a:cubicBezTo>
                  <a:pt x="3358" y="8321"/>
                  <a:pt x="3179" y="8883"/>
                  <a:pt x="3409" y="9393"/>
                </a:cubicBezTo>
                <a:cubicBezTo>
                  <a:pt x="3567" y="9847"/>
                  <a:pt x="3984" y="10133"/>
                  <a:pt x="4437" y="10133"/>
                </a:cubicBezTo>
                <a:cubicBezTo>
                  <a:pt x="4570" y="10133"/>
                  <a:pt x="4705" y="10109"/>
                  <a:pt x="4838" y="10057"/>
                </a:cubicBezTo>
                <a:cubicBezTo>
                  <a:pt x="5221" y="9904"/>
                  <a:pt x="5476" y="9521"/>
                  <a:pt x="5502" y="9112"/>
                </a:cubicBezTo>
                <a:cubicBezTo>
                  <a:pt x="5712" y="9305"/>
                  <a:pt x="5993" y="9413"/>
                  <a:pt x="6273" y="9413"/>
                </a:cubicBezTo>
                <a:cubicBezTo>
                  <a:pt x="6402" y="9413"/>
                  <a:pt x="6530" y="9390"/>
                  <a:pt x="6650" y="9342"/>
                </a:cubicBezTo>
                <a:cubicBezTo>
                  <a:pt x="7812" y="8810"/>
                  <a:pt x="7368" y="7131"/>
                  <a:pt x="6188" y="7131"/>
                </a:cubicBezTo>
                <a:cubicBezTo>
                  <a:pt x="6123" y="7131"/>
                  <a:pt x="6056" y="7136"/>
                  <a:pt x="5987" y="7147"/>
                </a:cubicBezTo>
                <a:lnTo>
                  <a:pt x="3996" y="2119"/>
                </a:lnTo>
                <a:cubicBezTo>
                  <a:pt x="4455" y="1813"/>
                  <a:pt x="4609" y="1226"/>
                  <a:pt x="4404" y="741"/>
                </a:cubicBezTo>
                <a:cubicBezTo>
                  <a:pt x="4246" y="287"/>
                  <a:pt x="3814" y="1"/>
                  <a:pt x="3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943800" y="-308025"/>
            <a:ext cx="760849" cy="759442"/>
          </a:xfrm>
          <a:custGeom>
            <a:avLst/>
            <a:gdLst/>
            <a:ahLst/>
            <a:cxnLst/>
            <a:rect l="l" t="t" r="r" b="b"/>
            <a:pathLst>
              <a:path w="9189" h="9172" extrusionOk="0">
                <a:moveTo>
                  <a:pt x="6563" y="1"/>
                </a:moveTo>
                <a:cubicBezTo>
                  <a:pt x="6256" y="1"/>
                  <a:pt x="5948" y="122"/>
                  <a:pt x="5718" y="366"/>
                </a:cubicBezTo>
                <a:cubicBezTo>
                  <a:pt x="5335" y="774"/>
                  <a:pt x="5284" y="1361"/>
                  <a:pt x="5590" y="1820"/>
                </a:cubicBezTo>
                <a:lnTo>
                  <a:pt x="1889" y="5751"/>
                </a:lnTo>
                <a:cubicBezTo>
                  <a:pt x="1695" y="5628"/>
                  <a:pt x="1485" y="5571"/>
                  <a:pt x="1278" y="5571"/>
                </a:cubicBezTo>
                <a:cubicBezTo>
                  <a:pt x="968" y="5571"/>
                  <a:pt x="664" y="5700"/>
                  <a:pt x="435" y="5929"/>
                </a:cubicBezTo>
                <a:cubicBezTo>
                  <a:pt x="1" y="6389"/>
                  <a:pt x="1" y="7103"/>
                  <a:pt x="435" y="7537"/>
                </a:cubicBezTo>
                <a:cubicBezTo>
                  <a:pt x="654" y="7723"/>
                  <a:pt x="917" y="7819"/>
                  <a:pt x="1189" y="7819"/>
                </a:cubicBezTo>
                <a:cubicBezTo>
                  <a:pt x="1328" y="7819"/>
                  <a:pt x="1470" y="7794"/>
                  <a:pt x="1609" y="7742"/>
                </a:cubicBezTo>
                <a:lnTo>
                  <a:pt x="1609" y="7742"/>
                </a:lnTo>
                <a:cubicBezTo>
                  <a:pt x="1456" y="8124"/>
                  <a:pt x="1558" y="8584"/>
                  <a:pt x="1864" y="8865"/>
                </a:cubicBezTo>
                <a:cubicBezTo>
                  <a:pt x="2081" y="9069"/>
                  <a:pt x="2355" y="9172"/>
                  <a:pt x="2626" y="9172"/>
                </a:cubicBezTo>
                <a:cubicBezTo>
                  <a:pt x="2930" y="9172"/>
                  <a:pt x="3231" y="9044"/>
                  <a:pt x="3446" y="8788"/>
                </a:cubicBezTo>
                <a:cubicBezTo>
                  <a:pt x="3829" y="8405"/>
                  <a:pt x="3880" y="7818"/>
                  <a:pt x="3574" y="7359"/>
                </a:cubicBezTo>
                <a:lnTo>
                  <a:pt x="7300" y="3454"/>
                </a:lnTo>
                <a:cubicBezTo>
                  <a:pt x="7483" y="3566"/>
                  <a:pt x="7691" y="3621"/>
                  <a:pt x="7897" y="3621"/>
                </a:cubicBezTo>
                <a:cubicBezTo>
                  <a:pt x="8207" y="3621"/>
                  <a:pt x="8515" y="3495"/>
                  <a:pt x="8729" y="3250"/>
                </a:cubicBezTo>
                <a:cubicBezTo>
                  <a:pt x="9189" y="2816"/>
                  <a:pt x="9189" y="2101"/>
                  <a:pt x="8729" y="1642"/>
                </a:cubicBezTo>
                <a:cubicBezTo>
                  <a:pt x="8527" y="1456"/>
                  <a:pt x="8269" y="1360"/>
                  <a:pt x="8000" y="1360"/>
                </a:cubicBezTo>
                <a:cubicBezTo>
                  <a:pt x="7861" y="1360"/>
                  <a:pt x="7720" y="1385"/>
                  <a:pt x="7581" y="1438"/>
                </a:cubicBezTo>
                <a:cubicBezTo>
                  <a:pt x="7734" y="1055"/>
                  <a:pt x="7632" y="595"/>
                  <a:pt x="7326" y="289"/>
                </a:cubicBezTo>
                <a:cubicBezTo>
                  <a:pt x="7110" y="97"/>
                  <a:pt x="6837" y="1"/>
                  <a:pt x="6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6127117" y="-396657"/>
            <a:ext cx="868324" cy="565027"/>
          </a:xfrm>
          <a:custGeom>
            <a:avLst/>
            <a:gdLst/>
            <a:ahLst/>
            <a:cxnLst/>
            <a:rect l="l" t="t" r="r" b="b"/>
            <a:pathLst>
              <a:path w="10487" h="6824" extrusionOk="0">
                <a:moveTo>
                  <a:pt x="8444" y="0"/>
                </a:moveTo>
                <a:cubicBezTo>
                  <a:pt x="8300" y="0"/>
                  <a:pt x="8154" y="27"/>
                  <a:pt x="8015" y="84"/>
                </a:cubicBezTo>
                <a:cubicBezTo>
                  <a:pt x="7504" y="288"/>
                  <a:pt x="7198" y="799"/>
                  <a:pt x="7300" y="1335"/>
                </a:cubicBezTo>
                <a:lnTo>
                  <a:pt x="6458" y="1667"/>
                </a:lnTo>
                <a:lnTo>
                  <a:pt x="2272" y="3326"/>
                </a:lnTo>
                <a:cubicBezTo>
                  <a:pt x="2119" y="3096"/>
                  <a:pt x="1915" y="2943"/>
                  <a:pt x="1660" y="2866"/>
                </a:cubicBezTo>
                <a:cubicBezTo>
                  <a:pt x="1549" y="2835"/>
                  <a:pt x="1429" y="2813"/>
                  <a:pt x="1305" y="2813"/>
                </a:cubicBezTo>
                <a:cubicBezTo>
                  <a:pt x="1229" y="2813"/>
                  <a:pt x="1151" y="2821"/>
                  <a:pt x="1073" y="2841"/>
                </a:cubicBezTo>
                <a:cubicBezTo>
                  <a:pt x="1022" y="2841"/>
                  <a:pt x="945" y="2866"/>
                  <a:pt x="869" y="2892"/>
                </a:cubicBezTo>
                <a:cubicBezTo>
                  <a:pt x="307" y="3121"/>
                  <a:pt x="1" y="3759"/>
                  <a:pt x="205" y="4321"/>
                </a:cubicBezTo>
                <a:cubicBezTo>
                  <a:pt x="307" y="4576"/>
                  <a:pt x="486" y="4780"/>
                  <a:pt x="741" y="4882"/>
                </a:cubicBezTo>
                <a:cubicBezTo>
                  <a:pt x="869" y="4959"/>
                  <a:pt x="1022" y="4985"/>
                  <a:pt x="1175" y="5010"/>
                </a:cubicBezTo>
                <a:cubicBezTo>
                  <a:pt x="1098" y="5087"/>
                  <a:pt x="1047" y="5163"/>
                  <a:pt x="996" y="5265"/>
                </a:cubicBezTo>
                <a:cubicBezTo>
                  <a:pt x="971" y="5291"/>
                  <a:pt x="945" y="5342"/>
                  <a:pt x="945" y="5393"/>
                </a:cubicBezTo>
                <a:cubicBezTo>
                  <a:pt x="894" y="5495"/>
                  <a:pt x="869" y="5597"/>
                  <a:pt x="869" y="5699"/>
                </a:cubicBezTo>
                <a:cubicBezTo>
                  <a:pt x="843" y="5852"/>
                  <a:pt x="869" y="6005"/>
                  <a:pt x="945" y="6159"/>
                </a:cubicBezTo>
                <a:cubicBezTo>
                  <a:pt x="1022" y="6363"/>
                  <a:pt x="1149" y="6541"/>
                  <a:pt x="1354" y="6643"/>
                </a:cubicBezTo>
                <a:cubicBezTo>
                  <a:pt x="1536" y="6765"/>
                  <a:pt x="1756" y="6824"/>
                  <a:pt x="1973" y="6824"/>
                </a:cubicBezTo>
                <a:cubicBezTo>
                  <a:pt x="2120" y="6824"/>
                  <a:pt x="2266" y="6797"/>
                  <a:pt x="2400" y="6746"/>
                </a:cubicBezTo>
                <a:cubicBezTo>
                  <a:pt x="2604" y="6669"/>
                  <a:pt x="2757" y="6541"/>
                  <a:pt x="2885" y="6388"/>
                </a:cubicBezTo>
                <a:cubicBezTo>
                  <a:pt x="3089" y="6133"/>
                  <a:pt x="3191" y="5801"/>
                  <a:pt x="3115" y="5495"/>
                </a:cubicBezTo>
                <a:lnTo>
                  <a:pt x="6458" y="4168"/>
                </a:lnTo>
                <a:lnTo>
                  <a:pt x="8168" y="3504"/>
                </a:lnTo>
                <a:cubicBezTo>
                  <a:pt x="8407" y="3859"/>
                  <a:pt x="8748" y="4011"/>
                  <a:pt x="9086" y="4011"/>
                </a:cubicBezTo>
                <a:cubicBezTo>
                  <a:pt x="9793" y="4011"/>
                  <a:pt x="10486" y="3347"/>
                  <a:pt x="10210" y="2483"/>
                </a:cubicBezTo>
                <a:lnTo>
                  <a:pt x="10210" y="2483"/>
                </a:lnTo>
                <a:lnTo>
                  <a:pt x="10210" y="2509"/>
                </a:lnTo>
                <a:cubicBezTo>
                  <a:pt x="10031" y="2100"/>
                  <a:pt x="9674" y="1845"/>
                  <a:pt x="9240" y="1820"/>
                </a:cubicBezTo>
                <a:cubicBezTo>
                  <a:pt x="9546" y="1513"/>
                  <a:pt x="9648" y="1080"/>
                  <a:pt x="9495" y="671"/>
                </a:cubicBezTo>
                <a:cubicBezTo>
                  <a:pt x="9303" y="249"/>
                  <a:pt x="8881" y="0"/>
                  <a:pt x="8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6059080" y="4825158"/>
            <a:ext cx="760849" cy="757454"/>
          </a:xfrm>
          <a:custGeom>
            <a:avLst/>
            <a:gdLst/>
            <a:ahLst/>
            <a:cxnLst/>
            <a:rect l="l" t="t" r="r" b="b"/>
            <a:pathLst>
              <a:path w="9189" h="9148" extrusionOk="0">
                <a:moveTo>
                  <a:pt x="6577" y="1"/>
                </a:moveTo>
                <a:cubicBezTo>
                  <a:pt x="6268" y="1"/>
                  <a:pt x="5962" y="130"/>
                  <a:pt x="5743" y="376"/>
                </a:cubicBezTo>
                <a:cubicBezTo>
                  <a:pt x="5360" y="759"/>
                  <a:pt x="5309" y="1346"/>
                  <a:pt x="5616" y="1805"/>
                </a:cubicBezTo>
                <a:lnTo>
                  <a:pt x="1864" y="5710"/>
                </a:lnTo>
                <a:cubicBezTo>
                  <a:pt x="1681" y="5598"/>
                  <a:pt x="1477" y="5543"/>
                  <a:pt x="1275" y="5543"/>
                </a:cubicBezTo>
                <a:cubicBezTo>
                  <a:pt x="969" y="5543"/>
                  <a:pt x="665" y="5668"/>
                  <a:pt x="435" y="5914"/>
                </a:cubicBezTo>
                <a:cubicBezTo>
                  <a:pt x="1" y="6348"/>
                  <a:pt x="1" y="7063"/>
                  <a:pt x="435" y="7496"/>
                </a:cubicBezTo>
                <a:cubicBezTo>
                  <a:pt x="639" y="7701"/>
                  <a:pt x="911" y="7803"/>
                  <a:pt x="1191" y="7803"/>
                </a:cubicBezTo>
                <a:cubicBezTo>
                  <a:pt x="1331" y="7803"/>
                  <a:pt x="1472" y="7777"/>
                  <a:pt x="1609" y="7726"/>
                </a:cubicBezTo>
                <a:lnTo>
                  <a:pt x="1609" y="7726"/>
                </a:lnTo>
                <a:cubicBezTo>
                  <a:pt x="1455" y="8109"/>
                  <a:pt x="1557" y="8568"/>
                  <a:pt x="1864" y="8849"/>
                </a:cubicBezTo>
                <a:cubicBezTo>
                  <a:pt x="2077" y="9051"/>
                  <a:pt x="2340" y="9148"/>
                  <a:pt x="2604" y="9148"/>
                </a:cubicBezTo>
                <a:cubicBezTo>
                  <a:pt x="2908" y="9148"/>
                  <a:pt x="3214" y="9019"/>
                  <a:pt x="3446" y="8773"/>
                </a:cubicBezTo>
                <a:cubicBezTo>
                  <a:pt x="3829" y="8390"/>
                  <a:pt x="3880" y="7803"/>
                  <a:pt x="3574" y="7343"/>
                </a:cubicBezTo>
                <a:lnTo>
                  <a:pt x="7300" y="3438"/>
                </a:lnTo>
                <a:cubicBezTo>
                  <a:pt x="7483" y="3550"/>
                  <a:pt x="7691" y="3605"/>
                  <a:pt x="7896" y="3605"/>
                </a:cubicBezTo>
                <a:cubicBezTo>
                  <a:pt x="8207" y="3605"/>
                  <a:pt x="8514" y="3480"/>
                  <a:pt x="8729" y="3234"/>
                </a:cubicBezTo>
                <a:cubicBezTo>
                  <a:pt x="9189" y="2800"/>
                  <a:pt x="9189" y="2086"/>
                  <a:pt x="8729" y="1652"/>
                </a:cubicBezTo>
                <a:cubicBezTo>
                  <a:pt x="8525" y="1448"/>
                  <a:pt x="8264" y="1346"/>
                  <a:pt x="7992" y="1346"/>
                </a:cubicBezTo>
                <a:cubicBezTo>
                  <a:pt x="7856" y="1346"/>
                  <a:pt x="7717" y="1371"/>
                  <a:pt x="7581" y="1422"/>
                </a:cubicBezTo>
                <a:cubicBezTo>
                  <a:pt x="7734" y="1039"/>
                  <a:pt x="7632" y="580"/>
                  <a:pt x="7326" y="299"/>
                </a:cubicBezTo>
                <a:cubicBezTo>
                  <a:pt x="7112" y="98"/>
                  <a:pt x="6844" y="1"/>
                  <a:pt x="6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704658" y="4723958"/>
            <a:ext cx="646834" cy="839095"/>
          </a:xfrm>
          <a:custGeom>
            <a:avLst/>
            <a:gdLst/>
            <a:ahLst/>
            <a:cxnLst/>
            <a:rect l="l" t="t" r="r" b="b"/>
            <a:pathLst>
              <a:path w="7812" h="10134" extrusionOk="0">
                <a:moveTo>
                  <a:pt x="3366" y="1"/>
                </a:moveTo>
                <a:cubicBezTo>
                  <a:pt x="3235" y="1"/>
                  <a:pt x="3103" y="25"/>
                  <a:pt x="2975" y="77"/>
                </a:cubicBezTo>
                <a:cubicBezTo>
                  <a:pt x="2567" y="231"/>
                  <a:pt x="2312" y="613"/>
                  <a:pt x="2286" y="1022"/>
                </a:cubicBezTo>
                <a:cubicBezTo>
                  <a:pt x="2077" y="829"/>
                  <a:pt x="1807" y="721"/>
                  <a:pt x="1526" y="721"/>
                </a:cubicBezTo>
                <a:cubicBezTo>
                  <a:pt x="1398" y="721"/>
                  <a:pt x="1266" y="744"/>
                  <a:pt x="1138" y="792"/>
                </a:cubicBezTo>
                <a:cubicBezTo>
                  <a:pt x="1" y="1324"/>
                  <a:pt x="446" y="3003"/>
                  <a:pt x="1604" y="3003"/>
                </a:cubicBezTo>
                <a:cubicBezTo>
                  <a:pt x="1667" y="3003"/>
                  <a:pt x="1733" y="2998"/>
                  <a:pt x="1801" y="2987"/>
                </a:cubicBezTo>
                <a:lnTo>
                  <a:pt x="3818" y="8015"/>
                </a:lnTo>
                <a:cubicBezTo>
                  <a:pt x="3358" y="8321"/>
                  <a:pt x="3180" y="8883"/>
                  <a:pt x="3409" y="9393"/>
                </a:cubicBezTo>
                <a:cubicBezTo>
                  <a:pt x="3567" y="9847"/>
                  <a:pt x="3985" y="10133"/>
                  <a:pt x="4437" y="10133"/>
                </a:cubicBezTo>
                <a:cubicBezTo>
                  <a:pt x="4570" y="10133"/>
                  <a:pt x="4706" y="10109"/>
                  <a:pt x="4839" y="10057"/>
                </a:cubicBezTo>
                <a:cubicBezTo>
                  <a:pt x="5221" y="9904"/>
                  <a:pt x="5477" y="9521"/>
                  <a:pt x="5502" y="9112"/>
                </a:cubicBezTo>
                <a:cubicBezTo>
                  <a:pt x="5712" y="9305"/>
                  <a:pt x="5994" y="9413"/>
                  <a:pt x="6273" y="9413"/>
                </a:cubicBezTo>
                <a:cubicBezTo>
                  <a:pt x="6402" y="9413"/>
                  <a:pt x="6530" y="9390"/>
                  <a:pt x="6651" y="9342"/>
                </a:cubicBezTo>
                <a:cubicBezTo>
                  <a:pt x="7812" y="8810"/>
                  <a:pt x="7368" y="7131"/>
                  <a:pt x="6189" y="7131"/>
                </a:cubicBezTo>
                <a:cubicBezTo>
                  <a:pt x="6124" y="7131"/>
                  <a:pt x="6056" y="7136"/>
                  <a:pt x="5987" y="7147"/>
                </a:cubicBezTo>
                <a:lnTo>
                  <a:pt x="3996" y="2119"/>
                </a:lnTo>
                <a:cubicBezTo>
                  <a:pt x="4456" y="1813"/>
                  <a:pt x="4609" y="1226"/>
                  <a:pt x="4405" y="741"/>
                </a:cubicBezTo>
                <a:cubicBezTo>
                  <a:pt x="4247" y="287"/>
                  <a:pt x="3814" y="1"/>
                  <a:pt x="3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18568" y="-306700"/>
            <a:ext cx="760849" cy="758117"/>
          </a:xfrm>
          <a:custGeom>
            <a:avLst/>
            <a:gdLst/>
            <a:ahLst/>
            <a:cxnLst/>
            <a:rect l="l" t="t" r="r" b="b"/>
            <a:pathLst>
              <a:path w="9189" h="9156" extrusionOk="0">
                <a:moveTo>
                  <a:pt x="6580" y="0"/>
                </a:moveTo>
                <a:cubicBezTo>
                  <a:pt x="6268" y="0"/>
                  <a:pt x="5961" y="129"/>
                  <a:pt x="5743" y="375"/>
                </a:cubicBezTo>
                <a:cubicBezTo>
                  <a:pt x="5360" y="758"/>
                  <a:pt x="5309" y="1370"/>
                  <a:pt x="5615" y="1804"/>
                </a:cubicBezTo>
                <a:lnTo>
                  <a:pt x="1889" y="5735"/>
                </a:lnTo>
                <a:cubicBezTo>
                  <a:pt x="1697" y="5614"/>
                  <a:pt x="1490" y="5557"/>
                  <a:pt x="1286" y="5557"/>
                </a:cubicBezTo>
                <a:cubicBezTo>
                  <a:pt x="972" y="5557"/>
                  <a:pt x="666" y="5692"/>
                  <a:pt x="434" y="5939"/>
                </a:cubicBezTo>
                <a:cubicBezTo>
                  <a:pt x="0" y="6373"/>
                  <a:pt x="0" y="7087"/>
                  <a:pt x="434" y="7521"/>
                </a:cubicBezTo>
                <a:cubicBezTo>
                  <a:pt x="653" y="7707"/>
                  <a:pt x="917" y="7803"/>
                  <a:pt x="1188" y="7803"/>
                </a:cubicBezTo>
                <a:cubicBezTo>
                  <a:pt x="1328" y="7803"/>
                  <a:pt x="1469" y="7778"/>
                  <a:pt x="1608" y="7726"/>
                </a:cubicBezTo>
                <a:lnTo>
                  <a:pt x="1608" y="7726"/>
                </a:lnTo>
                <a:cubicBezTo>
                  <a:pt x="1455" y="8108"/>
                  <a:pt x="1557" y="8568"/>
                  <a:pt x="1863" y="8849"/>
                </a:cubicBezTo>
                <a:cubicBezTo>
                  <a:pt x="2080" y="9053"/>
                  <a:pt x="2354" y="9156"/>
                  <a:pt x="2626" y="9156"/>
                </a:cubicBezTo>
                <a:cubicBezTo>
                  <a:pt x="2929" y="9156"/>
                  <a:pt x="3230" y="9028"/>
                  <a:pt x="3446" y="8772"/>
                </a:cubicBezTo>
                <a:cubicBezTo>
                  <a:pt x="3828" y="8389"/>
                  <a:pt x="3879" y="7802"/>
                  <a:pt x="3573" y="7343"/>
                </a:cubicBezTo>
                <a:lnTo>
                  <a:pt x="7300" y="3438"/>
                </a:lnTo>
                <a:cubicBezTo>
                  <a:pt x="7483" y="3550"/>
                  <a:pt x="7690" y="3605"/>
                  <a:pt x="7896" y="3605"/>
                </a:cubicBezTo>
                <a:cubicBezTo>
                  <a:pt x="8207" y="3605"/>
                  <a:pt x="8514" y="3479"/>
                  <a:pt x="8729" y="3234"/>
                </a:cubicBezTo>
                <a:cubicBezTo>
                  <a:pt x="9188" y="2800"/>
                  <a:pt x="9188" y="2085"/>
                  <a:pt x="8729" y="1626"/>
                </a:cubicBezTo>
                <a:cubicBezTo>
                  <a:pt x="8527" y="1440"/>
                  <a:pt x="8269" y="1344"/>
                  <a:pt x="7999" y="1344"/>
                </a:cubicBezTo>
                <a:cubicBezTo>
                  <a:pt x="7861" y="1344"/>
                  <a:pt x="7719" y="1369"/>
                  <a:pt x="7580" y="1422"/>
                </a:cubicBezTo>
                <a:cubicBezTo>
                  <a:pt x="7733" y="1039"/>
                  <a:pt x="7631" y="605"/>
                  <a:pt x="7351" y="299"/>
                </a:cubicBezTo>
                <a:cubicBezTo>
                  <a:pt x="7125" y="97"/>
                  <a:pt x="6851" y="0"/>
                  <a:pt x="6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8" y="2909292"/>
            <a:ext cx="221987" cy="490342"/>
          </a:xfrm>
          <a:custGeom>
            <a:avLst/>
            <a:gdLst/>
            <a:ahLst/>
            <a:cxnLst/>
            <a:rect l="l" t="t" r="r" b="b"/>
            <a:pathLst>
              <a:path w="2681" h="5922" extrusionOk="0">
                <a:moveTo>
                  <a:pt x="1" y="0"/>
                </a:moveTo>
                <a:lnTo>
                  <a:pt x="1" y="5921"/>
                </a:lnTo>
                <a:lnTo>
                  <a:pt x="26" y="5921"/>
                </a:lnTo>
                <a:cubicBezTo>
                  <a:pt x="409" y="5743"/>
                  <a:pt x="690" y="5385"/>
                  <a:pt x="690" y="4952"/>
                </a:cubicBezTo>
                <a:cubicBezTo>
                  <a:pt x="894" y="5156"/>
                  <a:pt x="1166" y="5258"/>
                  <a:pt x="1438" y="5258"/>
                </a:cubicBezTo>
                <a:cubicBezTo>
                  <a:pt x="1575" y="5258"/>
                  <a:pt x="1711" y="5232"/>
                  <a:pt x="1838" y="5181"/>
                </a:cubicBezTo>
                <a:cubicBezTo>
                  <a:pt x="2425" y="4952"/>
                  <a:pt x="2680" y="4288"/>
                  <a:pt x="2425" y="3726"/>
                </a:cubicBezTo>
                <a:cubicBezTo>
                  <a:pt x="2247" y="3282"/>
                  <a:pt x="1837" y="2992"/>
                  <a:pt x="1380" y="2992"/>
                </a:cubicBezTo>
                <a:cubicBezTo>
                  <a:pt x="1313" y="2992"/>
                  <a:pt x="1244" y="2999"/>
                  <a:pt x="1175" y="3012"/>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0" y="1043404"/>
            <a:ext cx="329710" cy="347180"/>
          </a:xfrm>
          <a:custGeom>
            <a:avLst/>
            <a:gdLst/>
            <a:ahLst/>
            <a:cxnLst/>
            <a:rect l="l" t="t" r="r" b="b"/>
            <a:pathLst>
              <a:path w="3982" h="4193" extrusionOk="0">
                <a:moveTo>
                  <a:pt x="2009" y="0"/>
                </a:moveTo>
                <a:cubicBezTo>
                  <a:pt x="1865" y="0"/>
                  <a:pt x="1721" y="27"/>
                  <a:pt x="1582" y="84"/>
                </a:cubicBezTo>
                <a:cubicBezTo>
                  <a:pt x="1072" y="288"/>
                  <a:pt x="766" y="798"/>
                  <a:pt x="868" y="1334"/>
                </a:cubicBezTo>
                <a:lnTo>
                  <a:pt x="0" y="1666"/>
                </a:lnTo>
                <a:lnTo>
                  <a:pt x="26" y="4193"/>
                </a:lnTo>
                <a:lnTo>
                  <a:pt x="1736" y="3529"/>
                </a:lnTo>
                <a:cubicBezTo>
                  <a:pt x="1938" y="3842"/>
                  <a:pt x="2299" y="4022"/>
                  <a:pt x="2676" y="4022"/>
                </a:cubicBezTo>
                <a:cubicBezTo>
                  <a:pt x="2822" y="4022"/>
                  <a:pt x="2971" y="3995"/>
                  <a:pt x="3114" y="3938"/>
                </a:cubicBezTo>
                <a:cubicBezTo>
                  <a:pt x="3675" y="3733"/>
                  <a:pt x="3982" y="3070"/>
                  <a:pt x="3777" y="2508"/>
                </a:cubicBezTo>
                <a:cubicBezTo>
                  <a:pt x="3599" y="2100"/>
                  <a:pt x="3241" y="1845"/>
                  <a:pt x="2808" y="1819"/>
                </a:cubicBezTo>
                <a:cubicBezTo>
                  <a:pt x="3114" y="1539"/>
                  <a:pt x="3216" y="1079"/>
                  <a:pt x="3063" y="696"/>
                </a:cubicBezTo>
                <a:cubicBezTo>
                  <a:pt x="2870" y="254"/>
                  <a:pt x="2446"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2094749" y="-308032"/>
            <a:ext cx="868241" cy="565027"/>
          </a:xfrm>
          <a:custGeom>
            <a:avLst/>
            <a:gdLst/>
            <a:ahLst/>
            <a:cxnLst/>
            <a:rect l="l" t="t" r="r" b="b"/>
            <a:pathLst>
              <a:path w="10486" h="6824" extrusionOk="0">
                <a:moveTo>
                  <a:pt x="8443" y="0"/>
                </a:moveTo>
                <a:cubicBezTo>
                  <a:pt x="8299" y="0"/>
                  <a:pt x="8154" y="27"/>
                  <a:pt x="8014" y="84"/>
                </a:cubicBezTo>
                <a:cubicBezTo>
                  <a:pt x="7504" y="288"/>
                  <a:pt x="7197" y="799"/>
                  <a:pt x="7300" y="1335"/>
                </a:cubicBezTo>
                <a:lnTo>
                  <a:pt x="6457" y="1667"/>
                </a:lnTo>
                <a:lnTo>
                  <a:pt x="2272" y="3326"/>
                </a:lnTo>
                <a:cubicBezTo>
                  <a:pt x="2118" y="3096"/>
                  <a:pt x="1914" y="2943"/>
                  <a:pt x="1659" y="2866"/>
                </a:cubicBezTo>
                <a:cubicBezTo>
                  <a:pt x="1549" y="2835"/>
                  <a:pt x="1429" y="2813"/>
                  <a:pt x="1305" y="2813"/>
                </a:cubicBezTo>
                <a:cubicBezTo>
                  <a:pt x="1228" y="2813"/>
                  <a:pt x="1150" y="2821"/>
                  <a:pt x="1072" y="2841"/>
                </a:cubicBezTo>
                <a:cubicBezTo>
                  <a:pt x="1021" y="2841"/>
                  <a:pt x="944" y="2866"/>
                  <a:pt x="868" y="2892"/>
                </a:cubicBezTo>
                <a:cubicBezTo>
                  <a:pt x="306" y="3121"/>
                  <a:pt x="0" y="3759"/>
                  <a:pt x="204" y="4321"/>
                </a:cubicBezTo>
                <a:cubicBezTo>
                  <a:pt x="281" y="4525"/>
                  <a:pt x="434" y="4704"/>
                  <a:pt x="587" y="4806"/>
                </a:cubicBezTo>
                <a:cubicBezTo>
                  <a:pt x="766" y="4933"/>
                  <a:pt x="970" y="4985"/>
                  <a:pt x="1174" y="5010"/>
                </a:cubicBezTo>
                <a:cubicBezTo>
                  <a:pt x="1098" y="5087"/>
                  <a:pt x="1047" y="5163"/>
                  <a:pt x="996" y="5265"/>
                </a:cubicBezTo>
                <a:cubicBezTo>
                  <a:pt x="970" y="5291"/>
                  <a:pt x="944" y="5342"/>
                  <a:pt x="919" y="5393"/>
                </a:cubicBezTo>
                <a:cubicBezTo>
                  <a:pt x="766" y="5852"/>
                  <a:pt x="919" y="6388"/>
                  <a:pt x="1353" y="6643"/>
                </a:cubicBezTo>
                <a:cubicBezTo>
                  <a:pt x="1536" y="6765"/>
                  <a:pt x="1755" y="6824"/>
                  <a:pt x="1972" y="6824"/>
                </a:cubicBezTo>
                <a:cubicBezTo>
                  <a:pt x="2119" y="6824"/>
                  <a:pt x="2265" y="6797"/>
                  <a:pt x="2399" y="6746"/>
                </a:cubicBezTo>
                <a:cubicBezTo>
                  <a:pt x="2910" y="6541"/>
                  <a:pt x="3216" y="6031"/>
                  <a:pt x="3114" y="5495"/>
                </a:cubicBezTo>
                <a:lnTo>
                  <a:pt x="6457" y="4168"/>
                </a:lnTo>
                <a:lnTo>
                  <a:pt x="8167" y="3504"/>
                </a:lnTo>
                <a:cubicBezTo>
                  <a:pt x="8407" y="3859"/>
                  <a:pt x="8748" y="4011"/>
                  <a:pt x="9086" y="4011"/>
                </a:cubicBezTo>
                <a:cubicBezTo>
                  <a:pt x="9792" y="4011"/>
                  <a:pt x="10485" y="3347"/>
                  <a:pt x="10209" y="2483"/>
                </a:cubicBezTo>
                <a:lnTo>
                  <a:pt x="10209" y="2483"/>
                </a:lnTo>
                <a:lnTo>
                  <a:pt x="10209" y="2509"/>
                </a:lnTo>
                <a:cubicBezTo>
                  <a:pt x="10030" y="2100"/>
                  <a:pt x="9673" y="1845"/>
                  <a:pt x="9239" y="1820"/>
                </a:cubicBezTo>
                <a:cubicBezTo>
                  <a:pt x="9546" y="1513"/>
                  <a:pt x="9648" y="1080"/>
                  <a:pt x="9494" y="671"/>
                </a:cubicBezTo>
                <a:cubicBezTo>
                  <a:pt x="9303" y="249"/>
                  <a:pt x="8880" y="0"/>
                  <a:pt x="8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93706" y="3965822"/>
            <a:ext cx="787428" cy="758117"/>
          </a:xfrm>
          <a:custGeom>
            <a:avLst/>
            <a:gdLst/>
            <a:ahLst/>
            <a:cxnLst/>
            <a:rect l="l" t="t" r="r" b="b"/>
            <a:pathLst>
              <a:path w="9510" h="9156" extrusionOk="0">
                <a:moveTo>
                  <a:pt x="6585" y="0"/>
                </a:moveTo>
                <a:cubicBezTo>
                  <a:pt x="6279" y="0"/>
                  <a:pt x="5972" y="128"/>
                  <a:pt x="5743" y="384"/>
                </a:cubicBezTo>
                <a:cubicBezTo>
                  <a:pt x="5360" y="767"/>
                  <a:pt x="5309" y="1354"/>
                  <a:pt x="5615" y="1813"/>
                </a:cubicBezTo>
                <a:lnTo>
                  <a:pt x="1889" y="5718"/>
                </a:lnTo>
                <a:cubicBezTo>
                  <a:pt x="1697" y="5597"/>
                  <a:pt x="1490" y="5540"/>
                  <a:pt x="1286" y="5540"/>
                </a:cubicBezTo>
                <a:cubicBezTo>
                  <a:pt x="972" y="5540"/>
                  <a:pt x="666" y="5675"/>
                  <a:pt x="434" y="5922"/>
                </a:cubicBezTo>
                <a:cubicBezTo>
                  <a:pt x="0" y="6356"/>
                  <a:pt x="0" y="7071"/>
                  <a:pt x="434" y="7505"/>
                </a:cubicBezTo>
                <a:cubicBezTo>
                  <a:pt x="653" y="7690"/>
                  <a:pt x="917" y="7798"/>
                  <a:pt x="1189" y="7798"/>
                </a:cubicBezTo>
                <a:cubicBezTo>
                  <a:pt x="1328" y="7798"/>
                  <a:pt x="1470" y="7770"/>
                  <a:pt x="1608" y="7709"/>
                </a:cubicBezTo>
                <a:lnTo>
                  <a:pt x="1608" y="7709"/>
                </a:lnTo>
                <a:cubicBezTo>
                  <a:pt x="1455" y="8117"/>
                  <a:pt x="1557" y="8551"/>
                  <a:pt x="1863" y="8857"/>
                </a:cubicBezTo>
                <a:cubicBezTo>
                  <a:pt x="2077" y="9059"/>
                  <a:pt x="2345" y="9156"/>
                  <a:pt x="2612" y="9156"/>
                </a:cubicBezTo>
                <a:cubicBezTo>
                  <a:pt x="2920" y="9156"/>
                  <a:pt x="3227" y="9027"/>
                  <a:pt x="3446" y="8781"/>
                </a:cubicBezTo>
                <a:cubicBezTo>
                  <a:pt x="3828" y="8398"/>
                  <a:pt x="3879" y="7786"/>
                  <a:pt x="3573" y="7352"/>
                </a:cubicBezTo>
                <a:lnTo>
                  <a:pt x="7325" y="3421"/>
                </a:lnTo>
                <a:cubicBezTo>
                  <a:pt x="7530" y="3544"/>
                  <a:pt x="7737" y="3598"/>
                  <a:pt x="7933" y="3598"/>
                </a:cubicBezTo>
                <a:cubicBezTo>
                  <a:pt x="8834" y="3598"/>
                  <a:pt x="9509" y="2457"/>
                  <a:pt x="8754" y="1660"/>
                </a:cubicBezTo>
                <a:cubicBezTo>
                  <a:pt x="8550" y="1456"/>
                  <a:pt x="8278" y="1354"/>
                  <a:pt x="8006" y="1354"/>
                </a:cubicBezTo>
                <a:cubicBezTo>
                  <a:pt x="7870" y="1354"/>
                  <a:pt x="7733" y="1379"/>
                  <a:pt x="7606" y="1430"/>
                </a:cubicBezTo>
                <a:cubicBezTo>
                  <a:pt x="7759" y="1048"/>
                  <a:pt x="7657" y="588"/>
                  <a:pt x="7351" y="307"/>
                </a:cubicBezTo>
                <a:cubicBezTo>
                  <a:pt x="7134" y="103"/>
                  <a:pt x="6860"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09265" y="4565783"/>
            <a:ext cx="646834" cy="839095"/>
          </a:xfrm>
          <a:custGeom>
            <a:avLst/>
            <a:gdLst/>
            <a:ahLst/>
            <a:cxnLst/>
            <a:rect l="l" t="t" r="r" b="b"/>
            <a:pathLst>
              <a:path w="7812" h="10134" extrusionOk="0">
                <a:moveTo>
                  <a:pt x="3365" y="1"/>
                </a:moveTo>
                <a:cubicBezTo>
                  <a:pt x="3234" y="1"/>
                  <a:pt x="3102" y="25"/>
                  <a:pt x="2975" y="77"/>
                </a:cubicBezTo>
                <a:cubicBezTo>
                  <a:pt x="2566" y="231"/>
                  <a:pt x="2311" y="613"/>
                  <a:pt x="2286" y="1022"/>
                </a:cubicBezTo>
                <a:cubicBezTo>
                  <a:pt x="2076" y="829"/>
                  <a:pt x="1806" y="721"/>
                  <a:pt x="1526" y="721"/>
                </a:cubicBezTo>
                <a:cubicBezTo>
                  <a:pt x="1397" y="721"/>
                  <a:pt x="1266" y="744"/>
                  <a:pt x="1137" y="792"/>
                </a:cubicBezTo>
                <a:cubicBezTo>
                  <a:pt x="0" y="1324"/>
                  <a:pt x="445" y="3003"/>
                  <a:pt x="1603" y="3003"/>
                </a:cubicBezTo>
                <a:cubicBezTo>
                  <a:pt x="1667" y="3003"/>
                  <a:pt x="1733" y="2998"/>
                  <a:pt x="1801" y="2987"/>
                </a:cubicBezTo>
                <a:lnTo>
                  <a:pt x="3817" y="8015"/>
                </a:lnTo>
                <a:cubicBezTo>
                  <a:pt x="3358" y="8321"/>
                  <a:pt x="3179" y="8883"/>
                  <a:pt x="3409" y="9393"/>
                </a:cubicBezTo>
                <a:cubicBezTo>
                  <a:pt x="3567" y="9847"/>
                  <a:pt x="3984" y="10133"/>
                  <a:pt x="4437" y="10133"/>
                </a:cubicBezTo>
                <a:cubicBezTo>
                  <a:pt x="4569" y="10133"/>
                  <a:pt x="4705" y="10109"/>
                  <a:pt x="4838" y="10057"/>
                </a:cubicBezTo>
                <a:cubicBezTo>
                  <a:pt x="5221" y="9904"/>
                  <a:pt x="5476" y="9521"/>
                  <a:pt x="5501" y="9112"/>
                </a:cubicBezTo>
                <a:cubicBezTo>
                  <a:pt x="5711" y="9305"/>
                  <a:pt x="5993" y="9413"/>
                  <a:pt x="6273" y="9413"/>
                </a:cubicBezTo>
                <a:cubicBezTo>
                  <a:pt x="6401" y="9413"/>
                  <a:pt x="6529" y="9390"/>
                  <a:pt x="6650" y="9342"/>
                </a:cubicBezTo>
                <a:cubicBezTo>
                  <a:pt x="7811" y="8810"/>
                  <a:pt x="7390" y="7131"/>
                  <a:pt x="6213" y="7131"/>
                </a:cubicBezTo>
                <a:cubicBezTo>
                  <a:pt x="6148" y="7131"/>
                  <a:pt x="6081" y="7136"/>
                  <a:pt x="6012" y="7147"/>
                </a:cubicBezTo>
                <a:lnTo>
                  <a:pt x="3996" y="2119"/>
                </a:lnTo>
                <a:cubicBezTo>
                  <a:pt x="4430" y="1813"/>
                  <a:pt x="4608" y="1226"/>
                  <a:pt x="4404" y="741"/>
                </a:cubicBezTo>
                <a:cubicBezTo>
                  <a:pt x="4246" y="287"/>
                  <a:pt x="3813" y="1"/>
                  <a:pt x="3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1307256">
            <a:off x="2020286" y="4814376"/>
            <a:ext cx="862276" cy="563121"/>
          </a:xfrm>
          <a:custGeom>
            <a:avLst/>
            <a:gdLst/>
            <a:ahLst/>
            <a:cxnLst/>
            <a:rect l="l" t="t" r="r" b="b"/>
            <a:pathLst>
              <a:path w="10414" h="6801" extrusionOk="0">
                <a:moveTo>
                  <a:pt x="1975" y="0"/>
                </a:moveTo>
                <a:cubicBezTo>
                  <a:pt x="1522" y="0"/>
                  <a:pt x="1094" y="265"/>
                  <a:pt x="919" y="693"/>
                </a:cubicBezTo>
                <a:cubicBezTo>
                  <a:pt x="766" y="1101"/>
                  <a:pt x="868" y="1535"/>
                  <a:pt x="1175" y="1841"/>
                </a:cubicBezTo>
                <a:cubicBezTo>
                  <a:pt x="741" y="1867"/>
                  <a:pt x="358" y="2122"/>
                  <a:pt x="205" y="2531"/>
                </a:cubicBezTo>
                <a:cubicBezTo>
                  <a:pt x="1" y="3092"/>
                  <a:pt x="307" y="3756"/>
                  <a:pt x="894" y="3960"/>
                </a:cubicBezTo>
                <a:cubicBezTo>
                  <a:pt x="1028" y="4016"/>
                  <a:pt x="1170" y="4044"/>
                  <a:pt x="1312" y="4044"/>
                </a:cubicBezTo>
                <a:cubicBezTo>
                  <a:pt x="1682" y="4044"/>
                  <a:pt x="2051" y="3858"/>
                  <a:pt x="2272" y="3526"/>
                </a:cubicBezTo>
                <a:lnTo>
                  <a:pt x="7326" y="5466"/>
                </a:lnTo>
                <a:cubicBezTo>
                  <a:pt x="7223" y="6002"/>
                  <a:pt x="7530" y="6538"/>
                  <a:pt x="8040" y="6716"/>
                </a:cubicBezTo>
                <a:cubicBezTo>
                  <a:pt x="8179" y="6773"/>
                  <a:pt x="8323" y="6800"/>
                  <a:pt x="8466" y="6800"/>
                </a:cubicBezTo>
                <a:cubicBezTo>
                  <a:pt x="8902" y="6800"/>
                  <a:pt x="9322" y="6546"/>
                  <a:pt x="9495" y="6104"/>
                </a:cubicBezTo>
                <a:cubicBezTo>
                  <a:pt x="9648" y="5721"/>
                  <a:pt x="9546" y="5261"/>
                  <a:pt x="9265" y="4981"/>
                </a:cubicBezTo>
                <a:cubicBezTo>
                  <a:pt x="9674" y="4955"/>
                  <a:pt x="10056" y="4674"/>
                  <a:pt x="10210" y="4292"/>
                </a:cubicBezTo>
                <a:cubicBezTo>
                  <a:pt x="10414" y="3705"/>
                  <a:pt x="10107" y="3067"/>
                  <a:pt x="9546" y="2862"/>
                </a:cubicBezTo>
                <a:cubicBezTo>
                  <a:pt x="9405" y="2806"/>
                  <a:pt x="9259" y="2779"/>
                  <a:pt x="9117" y="2779"/>
                </a:cubicBezTo>
                <a:cubicBezTo>
                  <a:pt x="8746" y="2779"/>
                  <a:pt x="8396" y="2964"/>
                  <a:pt x="8193" y="3296"/>
                </a:cubicBezTo>
                <a:lnTo>
                  <a:pt x="3114" y="1331"/>
                </a:lnTo>
                <a:cubicBezTo>
                  <a:pt x="3216" y="795"/>
                  <a:pt x="2910" y="285"/>
                  <a:pt x="2400" y="80"/>
                </a:cubicBezTo>
                <a:cubicBezTo>
                  <a:pt x="2260" y="26"/>
                  <a:pt x="2116"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3667375" y="5030238"/>
            <a:ext cx="329710" cy="347263"/>
          </a:xfrm>
          <a:custGeom>
            <a:avLst/>
            <a:gdLst/>
            <a:ahLst/>
            <a:cxnLst/>
            <a:rect l="l" t="t" r="r" b="b"/>
            <a:pathLst>
              <a:path w="3982" h="4194" extrusionOk="0">
                <a:moveTo>
                  <a:pt x="2009" y="0"/>
                </a:moveTo>
                <a:cubicBezTo>
                  <a:pt x="1865" y="0"/>
                  <a:pt x="1721" y="28"/>
                  <a:pt x="1582" y="84"/>
                </a:cubicBezTo>
                <a:cubicBezTo>
                  <a:pt x="1072" y="288"/>
                  <a:pt x="766" y="799"/>
                  <a:pt x="868" y="1335"/>
                </a:cubicBezTo>
                <a:lnTo>
                  <a:pt x="0" y="1667"/>
                </a:lnTo>
                <a:lnTo>
                  <a:pt x="26" y="4193"/>
                </a:lnTo>
                <a:lnTo>
                  <a:pt x="1736" y="3530"/>
                </a:lnTo>
                <a:cubicBezTo>
                  <a:pt x="1938" y="3842"/>
                  <a:pt x="2299" y="4022"/>
                  <a:pt x="2676" y="4022"/>
                </a:cubicBezTo>
                <a:cubicBezTo>
                  <a:pt x="2822" y="4022"/>
                  <a:pt x="2971" y="3995"/>
                  <a:pt x="3114" y="3938"/>
                </a:cubicBezTo>
                <a:cubicBezTo>
                  <a:pt x="3675" y="3734"/>
                  <a:pt x="3982" y="3070"/>
                  <a:pt x="3777" y="2509"/>
                </a:cubicBezTo>
                <a:cubicBezTo>
                  <a:pt x="3599" y="2100"/>
                  <a:pt x="3241" y="1845"/>
                  <a:pt x="2808" y="1820"/>
                </a:cubicBezTo>
                <a:cubicBezTo>
                  <a:pt x="3114" y="1539"/>
                  <a:pt x="3216" y="1080"/>
                  <a:pt x="3063" y="697"/>
                </a:cubicBezTo>
                <a:cubicBezTo>
                  <a:pt x="2870" y="254"/>
                  <a:pt x="2446"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7743600" y="5030238"/>
            <a:ext cx="329710" cy="347263"/>
          </a:xfrm>
          <a:custGeom>
            <a:avLst/>
            <a:gdLst/>
            <a:ahLst/>
            <a:cxnLst/>
            <a:rect l="l" t="t" r="r" b="b"/>
            <a:pathLst>
              <a:path w="3982" h="4194" extrusionOk="0">
                <a:moveTo>
                  <a:pt x="2009" y="0"/>
                </a:moveTo>
                <a:cubicBezTo>
                  <a:pt x="1865" y="0"/>
                  <a:pt x="1721" y="28"/>
                  <a:pt x="1582" y="84"/>
                </a:cubicBezTo>
                <a:cubicBezTo>
                  <a:pt x="1072" y="288"/>
                  <a:pt x="766" y="799"/>
                  <a:pt x="868" y="1335"/>
                </a:cubicBezTo>
                <a:lnTo>
                  <a:pt x="0" y="1667"/>
                </a:lnTo>
                <a:lnTo>
                  <a:pt x="26" y="4193"/>
                </a:lnTo>
                <a:lnTo>
                  <a:pt x="1736" y="3530"/>
                </a:lnTo>
                <a:cubicBezTo>
                  <a:pt x="1938" y="3842"/>
                  <a:pt x="2299" y="4022"/>
                  <a:pt x="2676" y="4022"/>
                </a:cubicBezTo>
                <a:cubicBezTo>
                  <a:pt x="2822" y="4022"/>
                  <a:pt x="2971" y="3995"/>
                  <a:pt x="3114" y="3938"/>
                </a:cubicBezTo>
                <a:cubicBezTo>
                  <a:pt x="3675" y="3734"/>
                  <a:pt x="3982" y="3070"/>
                  <a:pt x="3777" y="2509"/>
                </a:cubicBezTo>
                <a:cubicBezTo>
                  <a:pt x="3599" y="2100"/>
                  <a:pt x="3241" y="1845"/>
                  <a:pt x="2808" y="1820"/>
                </a:cubicBezTo>
                <a:cubicBezTo>
                  <a:pt x="3114" y="1539"/>
                  <a:pt x="3216" y="1080"/>
                  <a:pt x="3063" y="697"/>
                </a:cubicBezTo>
                <a:cubicBezTo>
                  <a:pt x="2870" y="254"/>
                  <a:pt x="2446"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649390" y="2084136"/>
            <a:ext cx="862279" cy="487609"/>
          </a:xfrm>
          <a:custGeom>
            <a:avLst/>
            <a:gdLst/>
            <a:ahLst/>
            <a:cxnLst/>
            <a:rect l="l" t="t" r="r" b="b"/>
            <a:pathLst>
              <a:path w="10414" h="5889" extrusionOk="0">
                <a:moveTo>
                  <a:pt x="1657" y="1"/>
                </a:moveTo>
                <a:cubicBezTo>
                  <a:pt x="1177" y="1"/>
                  <a:pt x="735" y="329"/>
                  <a:pt x="588" y="813"/>
                </a:cubicBezTo>
                <a:cubicBezTo>
                  <a:pt x="511" y="1247"/>
                  <a:pt x="664" y="1655"/>
                  <a:pt x="996" y="1936"/>
                </a:cubicBezTo>
                <a:cubicBezTo>
                  <a:pt x="588" y="2012"/>
                  <a:pt x="256" y="2319"/>
                  <a:pt x="154" y="2702"/>
                </a:cubicBezTo>
                <a:cubicBezTo>
                  <a:pt x="1" y="3314"/>
                  <a:pt x="383" y="3901"/>
                  <a:pt x="996" y="4054"/>
                </a:cubicBezTo>
                <a:cubicBezTo>
                  <a:pt x="1084" y="4076"/>
                  <a:pt x="1174" y="4087"/>
                  <a:pt x="1263" y="4087"/>
                </a:cubicBezTo>
                <a:cubicBezTo>
                  <a:pt x="1690" y="4087"/>
                  <a:pt x="2107" y="3843"/>
                  <a:pt x="2298" y="3442"/>
                </a:cubicBezTo>
                <a:lnTo>
                  <a:pt x="7555" y="4718"/>
                </a:lnTo>
                <a:cubicBezTo>
                  <a:pt x="7541" y="5465"/>
                  <a:pt x="8133" y="5888"/>
                  <a:pt x="8726" y="5888"/>
                </a:cubicBezTo>
                <a:cubicBezTo>
                  <a:pt x="9187" y="5888"/>
                  <a:pt x="9648" y="5633"/>
                  <a:pt x="9827" y="5075"/>
                </a:cubicBezTo>
                <a:cubicBezTo>
                  <a:pt x="9903" y="4667"/>
                  <a:pt x="9750" y="4233"/>
                  <a:pt x="9418" y="3978"/>
                </a:cubicBezTo>
                <a:cubicBezTo>
                  <a:pt x="9827" y="3901"/>
                  <a:pt x="10184" y="3595"/>
                  <a:pt x="10286" y="3161"/>
                </a:cubicBezTo>
                <a:cubicBezTo>
                  <a:pt x="10414" y="2574"/>
                  <a:pt x="10031" y="1987"/>
                  <a:pt x="9418" y="1859"/>
                </a:cubicBezTo>
                <a:cubicBezTo>
                  <a:pt x="9318" y="1829"/>
                  <a:pt x="9216" y="1815"/>
                  <a:pt x="9115" y="1815"/>
                </a:cubicBezTo>
                <a:cubicBezTo>
                  <a:pt x="8701" y="1815"/>
                  <a:pt x="8301" y="2056"/>
                  <a:pt x="8117" y="2446"/>
                </a:cubicBezTo>
                <a:lnTo>
                  <a:pt x="2859" y="1170"/>
                </a:lnTo>
                <a:cubicBezTo>
                  <a:pt x="2859" y="634"/>
                  <a:pt x="2502" y="149"/>
                  <a:pt x="1966" y="47"/>
                </a:cubicBezTo>
                <a:cubicBezTo>
                  <a:pt x="1863" y="16"/>
                  <a:pt x="1759" y="1"/>
                  <a:pt x="1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ly Title 1">
  <p:cSld name="CUSTOM_31">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2624225" y="2285400"/>
            <a:ext cx="388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9025" y="445025"/>
            <a:ext cx="79461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3500"/>
              <a:buFont typeface="Comfortaa"/>
              <a:buNone/>
              <a:defRPr sz="3500" b="1">
                <a:solidFill>
                  <a:schemeClr val="accent4"/>
                </a:solidFill>
                <a:latin typeface="Comfortaa"/>
                <a:ea typeface="Comfortaa"/>
                <a:cs typeface="Comfortaa"/>
                <a:sym typeface="Comfortaa"/>
              </a:defRPr>
            </a:lvl1pPr>
            <a:lvl2pPr lvl="1">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2pPr>
            <a:lvl3pPr lvl="2">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3pPr>
            <a:lvl4pPr lvl="3">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4pPr>
            <a:lvl5pPr lvl="4">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5pPr>
            <a:lvl6pPr lvl="5">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6pPr>
            <a:lvl7pPr lvl="6">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7pPr>
            <a:lvl8pPr lvl="7">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8pPr>
            <a:lvl9pPr lvl="8">
              <a:spcBef>
                <a:spcPts val="0"/>
              </a:spcBef>
              <a:spcAft>
                <a:spcPts val="0"/>
              </a:spcAft>
              <a:buClr>
                <a:schemeClr val="accent4"/>
              </a:buClr>
              <a:buSzPts val="3500"/>
              <a:buFont typeface="Indie Flower"/>
              <a:buNone/>
              <a:defRPr sz="3500" b="1">
                <a:solidFill>
                  <a:schemeClr val="accent4"/>
                </a:solidFill>
                <a:latin typeface="Indie Flower"/>
                <a:ea typeface="Indie Flower"/>
                <a:cs typeface="Indie Flower"/>
                <a:sym typeface="Indie Flower"/>
              </a:defRPr>
            </a:lvl9pPr>
          </a:lstStyle>
          <a:p>
            <a:endParaRPr/>
          </a:p>
        </p:txBody>
      </p:sp>
      <p:sp>
        <p:nvSpPr>
          <p:cNvPr id="7" name="Google Shape;7;p1"/>
          <p:cNvSpPr txBox="1">
            <a:spLocks noGrp="1"/>
          </p:cNvSpPr>
          <p:nvPr>
            <p:ph type="body" idx="1"/>
          </p:nvPr>
        </p:nvSpPr>
        <p:spPr>
          <a:xfrm>
            <a:off x="599025" y="1152475"/>
            <a:ext cx="79461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6"/>
              </a:buClr>
              <a:buSzPts val="1400"/>
              <a:buFont typeface="Muli"/>
              <a:buChar char="●"/>
              <a:defRPr>
                <a:solidFill>
                  <a:schemeClr val="accent6"/>
                </a:solidFill>
                <a:latin typeface="Muli"/>
                <a:ea typeface="Muli"/>
                <a:cs typeface="Muli"/>
                <a:sym typeface="Muli"/>
              </a:defRPr>
            </a:lvl1pPr>
            <a:lvl2pPr marL="914400" lvl="1"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2pPr>
            <a:lvl3pPr marL="1371600" lvl="2"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3pPr>
            <a:lvl4pPr marL="1828800" lvl="3"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4pPr>
            <a:lvl5pPr marL="2286000" lvl="4"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5pPr>
            <a:lvl6pPr marL="2743200" lvl="5"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6pPr>
            <a:lvl7pPr marL="3200400" lvl="6"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7pPr>
            <a:lvl8pPr marL="3657600" lvl="7" indent="-317500">
              <a:lnSpc>
                <a:spcPct val="115000"/>
              </a:lnSpc>
              <a:spcBef>
                <a:spcPts val="1600"/>
              </a:spcBef>
              <a:spcAft>
                <a:spcPts val="0"/>
              </a:spcAft>
              <a:buClr>
                <a:schemeClr val="accent6"/>
              </a:buClr>
              <a:buSzPts val="1400"/>
              <a:buFont typeface="Muli"/>
              <a:buChar char="○"/>
              <a:defRPr>
                <a:solidFill>
                  <a:schemeClr val="accent6"/>
                </a:solidFill>
                <a:latin typeface="Muli"/>
                <a:ea typeface="Muli"/>
                <a:cs typeface="Muli"/>
                <a:sym typeface="Muli"/>
              </a:defRPr>
            </a:lvl8pPr>
            <a:lvl9pPr marL="4114800" lvl="8" indent="-317500">
              <a:lnSpc>
                <a:spcPct val="115000"/>
              </a:lnSpc>
              <a:spcBef>
                <a:spcPts val="1600"/>
              </a:spcBef>
              <a:spcAft>
                <a:spcPts val="1600"/>
              </a:spcAft>
              <a:buClr>
                <a:schemeClr val="accent6"/>
              </a:buClr>
              <a:buSzPts val="1400"/>
              <a:buFont typeface="Muli"/>
              <a:buChar char="■"/>
              <a:defRPr>
                <a:solidFill>
                  <a:schemeClr val="accent6"/>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3" r:id="rId4"/>
    <p:sldLayoutId id="2147483669" r:id="rId5"/>
    <p:sldLayoutId id="2147483672" r:id="rId6"/>
    <p:sldLayoutId id="2147483673" r:id="rId7"/>
    <p:sldLayoutId id="2147483674"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86"/>
        <p:cNvGrpSpPr/>
        <p:nvPr/>
      </p:nvGrpSpPr>
      <p:grpSpPr>
        <a:xfrm>
          <a:off x="0" y="0"/>
          <a:ext cx="0" cy="0"/>
          <a:chOff x="0" y="0"/>
          <a:chExt cx="0" cy="0"/>
        </a:xfrm>
      </p:grpSpPr>
      <p:sp>
        <p:nvSpPr>
          <p:cNvPr id="387" name="Google Shape;387;p36"/>
          <p:cNvSpPr txBox="1">
            <a:spLocks noGrp="1"/>
          </p:cNvSpPr>
          <p:nvPr>
            <p:ph type="subTitle" idx="1"/>
          </p:nvPr>
        </p:nvSpPr>
        <p:spPr>
          <a:xfrm>
            <a:off x="5973488" y="2904050"/>
            <a:ext cx="2380200" cy="37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Yihan</a:t>
            </a:r>
            <a:endParaRPr dirty="0"/>
          </a:p>
        </p:txBody>
      </p:sp>
      <p:sp>
        <p:nvSpPr>
          <p:cNvPr id="388" name="Google Shape;388;p36"/>
          <p:cNvSpPr txBox="1">
            <a:spLocks noGrp="1"/>
          </p:cNvSpPr>
          <p:nvPr>
            <p:ph type="title"/>
          </p:nvPr>
        </p:nvSpPr>
        <p:spPr>
          <a:xfrm>
            <a:off x="5933813" y="1087100"/>
            <a:ext cx="2419800" cy="18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Assignment2: Anomaly Detection in Credit Card Transactions</a:t>
            </a:r>
            <a:endParaRPr sz="1600" dirty="0">
              <a:solidFill>
                <a:schemeClr val="accent1"/>
              </a:solidFill>
            </a:endParaRPr>
          </a:p>
        </p:txBody>
      </p:sp>
      <p:pic>
        <p:nvPicPr>
          <p:cNvPr id="389" name="Google Shape;389;p36"/>
          <p:cNvPicPr preferRelativeResize="0"/>
          <p:nvPr/>
        </p:nvPicPr>
        <p:blipFill rotWithShape="1">
          <a:blip r:embed="rId3">
            <a:alphaModFix/>
          </a:blip>
          <a:srcRect r="42119"/>
          <a:stretch/>
        </p:blipFill>
        <p:spPr>
          <a:xfrm>
            <a:off x="-4700" y="0"/>
            <a:ext cx="5292701" cy="5143500"/>
          </a:xfrm>
          <a:prstGeom prst="rect">
            <a:avLst/>
          </a:prstGeom>
          <a:noFill/>
          <a:ln>
            <a:noFill/>
          </a:ln>
        </p:spPr>
      </p:pic>
      <p:sp>
        <p:nvSpPr>
          <p:cNvPr id="390" name="Google Shape;390;p36"/>
          <p:cNvSpPr/>
          <p:nvPr/>
        </p:nvSpPr>
        <p:spPr>
          <a:xfrm rot="5400128">
            <a:off x="2678680" y="2139595"/>
            <a:ext cx="5487639" cy="870398"/>
          </a:xfrm>
          <a:custGeom>
            <a:avLst/>
            <a:gdLst/>
            <a:ahLst/>
            <a:cxnLst/>
            <a:rect l="l" t="t" r="r" b="b"/>
            <a:pathLst>
              <a:path w="13613" h="8083" extrusionOk="0">
                <a:moveTo>
                  <a:pt x="4845" y="1"/>
                </a:moveTo>
                <a:cubicBezTo>
                  <a:pt x="4249" y="1"/>
                  <a:pt x="3621" y="84"/>
                  <a:pt x="2920" y="278"/>
                </a:cubicBezTo>
                <a:cubicBezTo>
                  <a:pt x="560" y="935"/>
                  <a:pt x="0" y="3495"/>
                  <a:pt x="460" y="5511"/>
                </a:cubicBezTo>
                <a:cubicBezTo>
                  <a:pt x="460" y="5511"/>
                  <a:pt x="901" y="7071"/>
                  <a:pt x="2635" y="7761"/>
                </a:cubicBezTo>
                <a:cubicBezTo>
                  <a:pt x="3232" y="8000"/>
                  <a:pt x="3804" y="8082"/>
                  <a:pt x="4356" y="8082"/>
                </a:cubicBezTo>
                <a:cubicBezTo>
                  <a:pt x="5404" y="8082"/>
                  <a:pt x="6383" y="7785"/>
                  <a:pt x="7334" y="7700"/>
                </a:cubicBezTo>
                <a:cubicBezTo>
                  <a:pt x="7408" y="7693"/>
                  <a:pt x="7482" y="7690"/>
                  <a:pt x="7556" y="7690"/>
                </a:cubicBezTo>
                <a:cubicBezTo>
                  <a:pt x="8241" y="7690"/>
                  <a:pt x="8927" y="7954"/>
                  <a:pt x="9619" y="8024"/>
                </a:cubicBezTo>
                <a:cubicBezTo>
                  <a:pt x="9742" y="8036"/>
                  <a:pt x="9862" y="8042"/>
                  <a:pt x="9980" y="8042"/>
                </a:cubicBezTo>
                <a:cubicBezTo>
                  <a:pt x="12220" y="8042"/>
                  <a:pt x="13613" y="5912"/>
                  <a:pt x="13060" y="4301"/>
                </a:cubicBezTo>
                <a:cubicBezTo>
                  <a:pt x="12559" y="2830"/>
                  <a:pt x="11251" y="1777"/>
                  <a:pt x="9032" y="1007"/>
                </a:cubicBezTo>
                <a:cubicBezTo>
                  <a:pt x="7474" y="463"/>
                  <a:pt x="6252" y="1"/>
                  <a:pt x="4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0"/>
          <p:cNvSpPr txBox="1">
            <a:spLocks noGrp="1"/>
          </p:cNvSpPr>
          <p:nvPr>
            <p:ph type="title"/>
          </p:nvPr>
        </p:nvSpPr>
        <p:spPr>
          <a:xfrm>
            <a:off x="618000" y="380184"/>
            <a:ext cx="3221700" cy="61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 Dataset</a:t>
            </a:r>
            <a:endParaRPr dirty="0"/>
          </a:p>
        </p:txBody>
      </p:sp>
      <p:pic>
        <p:nvPicPr>
          <p:cNvPr id="439" name="Google Shape;439;p40"/>
          <p:cNvPicPr preferRelativeResize="0"/>
          <p:nvPr/>
        </p:nvPicPr>
        <p:blipFill rotWithShape="1">
          <a:blip r:embed="rId3">
            <a:alphaModFix/>
          </a:blip>
          <a:srcRect l="62910" t="20063" b="5763"/>
          <a:stretch/>
        </p:blipFill>
        <p:spPr>
          <a:xfrm>
            <a:off x="4572000" y="0"/>
            <a:ext cx="4572000" cy="5143500"/>
          </a:xfrm>
          <a:prstGeom prst="rect">
            <a:avLst/>
          </a:prstGeom>
          <a:noFill/>
          <a:ln>
            <a:noFill/>
          </a:ln>
        </p:spPr>
      </p:pic>
      <p:sp>
        <p:nvSpPr>
          <p:cNvPr id="440" name="Google Shape;440;p40"/>
          <p:cNvSpPr/>
          <p:nvPr/>
        </p:nvSpPr>
        <p:spPr>
          <a:xfrm flipH="1">
            <a:off x="-114300" y="4591050"/>
            <a:ext cx="9372600" cy="1104900"/>
          </a:xfrm>
          <a:prstGeom prst="wave">
            <a:avLst>
              <a:gd name="adj1" fmla="val 125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0FF587C1-C603-41F2-2484-E7594CFFCFB2}"/>
              </a:ext>
            </a:extLst>
          </p:cNvPr>
          <p:cNvPicPr>
            <a:picLocks noChangeAspect="1"/>
          </p:cNvPicPr>
          <p:nvPr/>
        </p:nvPicPr>
        <p:blipFill>
          <a:blip r:embed="rId4"/>
          <a:stretch>
            <a:fillRect/>
          </a:stretch>
        </p:blipFill>
        <p:spPr>
          <a:xfrm>
            <a:off x="100296" y="1076551"/>
            <a:ext cx="4257107" cy="29903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6"/>
          <p:cNvSpPr txBox="1">
            <a:spLocks noGrp="1"/>
          </p:cNvSpPr>
          <p:nvPr>
            <p:ph type="title" idx="6"/>
          </p:nvPr>
        </p:nvSpPr>
        <p:spPr>
          <a:xfrm>
            <a:off x="4160217" y="456777"/>
            <a:ext cx="41174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2: Time-Based Features</a:t>
            </a:r>
            <a:endParaRPr sz="2400" dirty="0"/>
          </a:p>
        </p:txBody>
      </p:sp>
      <p:sp>
        <p:nvSpPr>
          <p:cNvPr id="729" name="Google Shape;729;p56"/>
          <p:cNvSpPr txBox="1">
            <a:spLocks noGrp="1"/>
          </p:cNvSpPr>
          <p:nvPr>
            <p:ph type="title"/>
          </p:nvPr>
        </p:nvSpPr>
        <p:spPr>
          <a:xfrm>
            <a:off x="4160217" y="1184690"/>
            <a:ext cx="3966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1" i="0" dirty="0">
                <a:effectLst/>
                <a:latin typeface="Söhne"/>
              </a:rPr>
              <a:t>Post date-transaction date</a:t>
            </a:r>
            <a:r>
              <a:rPr lang="en-US" altLang="zh-CN" b="0" i="0" dirty="0">
                <a:solidFill>
                  <a:srgbClr val="374151"/>
                </a:solidFill>
                <a:effectLst/>
                <a:latin typeface="Söhne"/>
              </a:rPr>
              <a:t>:</a:t>
            </a:r>
            <a:endParaRPr dirty="0"/>
          </a:p>
        </p:txBody>
      </p:sp>
      <p:sp>
        <p:nvSpPr>
          <p:cNvPr id="730" name="Google Shape;730;p56"/>
          <p:cNvSpPr txBox="1">
            <a:spLocks noGrp="1"/>
          </p:cNvSpPr>
          <p:nvPr>
            <p:ph type="subTitle" idx="1"/>
          </p:nvPr>
        </p:nvSpPr>
        <p:spPr>
          <a:xfrm>
            <a:off x="4160217" y="1480366"/>
            <a:ext cx="4892947"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0" i="0" dirty="0">
                <a:solidFill>
                  <a:srgbClr val="374151"/>
                </a:solidFill>
                <a:effectLst/>
                <a:latin typeface="Söhne"/>
              </a:rPr>
              <a:t>This feature represents the time difference in days between the transaction date and the posted date. It can provide insights into how quickly transactions are processed or if there are any delays in posting.</a:t>
            </a:r>
            <a:endParaRPr dirty="0"/>
          </a:p>
        </p:txBody>
      </p:sp>
      <p:sp>
        <p:nvSpPr>
          <p:cNvPr id="731" name="Google Shape;731;p56"/>
          <p:cNvSpPr txBox="1">
            <a:spLocks noGrp="1"/>
          </p:cNvSpPr>
          <p:nvPr>
            <p:ph type="title" idx="2"/>
          </p:nvPr>
        </p:nvSpPr>
        <p:spPr>
          <a:xfrm>
            <a:off x="4111772" y="2359276"/>
            <a:ext cx="3966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1" i="0" dirty="0">
                <a:effectLst/>
                <a:latin typeface="Söhne"/>
              </a:rPr>
              <a:t>Transaction Day of the Week</a:t>
            </a:r>
            <a:r>
              <a:rPr lang="en-US" altLang="zh-CN" b="0" i="0" dirty="0">
                <a:solidFill>
                  <a:srgbClr val="374151"/>
                </a:solidFill>
                <a:effectLst/>
                <a:latin typeface="Söhne"/>
              </a:rPr>
              <a:t>: </a:t>
            </a:r>
            <a:endParaRPr dirty="0"/>
          </a:p>
        </p:txBody>
      </p:sp>
      <p:sp>
        <p:nvSpPr>
          <p:cNvPr id="732" name="Google Shape;732;p56"/>
          <p:cNvSpPr txBox="1">
            <a:spLocks noGrp="1"/>
          </p:cNvSpPr>
          <p:nvPr>
            <p:ph type="subTitle" idx="3"/>
          </p:nvPr>
        </p:nvSpPr>
        <p:spPr>
          <a:xfrm>
            <a:off x="4160217" y="2619589"/>
            <a:ext cx="483844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0" i="0" dirty="0">
                <a:solidFill>
                  <a:srgbClr val="374151"/>
                </a:solidFill>
                <a:effectLst/>
                <a:latin typeface="Söhne"/>
              </a:rPr>
              <a:t>This feature indicates the day of the week when the transaction occurred. It can help identify unexpected spending patterns on specific days of the week.</a:t>
            </a:r>
            <a:endParaRPr dirty="0"/>
          </a:p>
        </p:txBody>
      </p:sp>
      <p:sp>
        <p:nvSpPr>
          <p:cNvPr id="733" name="Google Shape;733;p56"/>
          <p:cNvSpPr txBox="1">
            <a:spLocks noGrp="1"/>
          </p:cNvSpPr>
          <p:nvPr>
            <p:ph type="title" idx="4"/>
          </p:nvPr>
        </p:nvSpPr>
        <p:spPr>
          <a:xfrm>
            <a:off x="4160217" y="3255802"/>
            <a:ext cx="3966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1" i="0" dirty="0">
                <a:effectLst/>
                <a:latin typeface="Söhne"/>
              </a:rPr>
              <a:t>Time Difference between Current and Previous Transaction</a:t>
            </a:r>
            <a:r>
              <a:rPr lang="en-US" altLang="zh-CN" b="0" i="0" dirty="0">
                <a:solidFill>
                  <a:srgbClr val="374151"/>
                </a:solidFill>
                <a:effectLst/>
                <a:latin typeface="Söhne"/>
              </a:rPr>
              <a:t>:</a:t>
            </a:r>
            <a:endParaRPr dirty="0"/>
          </a:p>
        </p:txBody>
      </p:sp>
      <p:sp>
        <p:nvSpPr>
          <p:cNvPr id="734" name="Google Shape;734;p56"/>
          <p:cNvSpPr txBox="1">
            <a:spLocks noGrp="1"/>
          </p:cNvSpPr>
          <p:nvPr>
            <p:ph type="subTitle" idx="5"/>
          </p:nvPr>
        </p:nvSpPr>
        <p:spPr>
          <a:xfrm>
            <a:off x="4160217" y="3827673"/>
            <a:ext cx="45707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0" i="0" dirty="0">
                <a:solidFill>
                  <a:srgbClr val="374151"/>
                </a:solidFill>
                <a:effectLst/>
                <a:latin typeface="Söhne"/>
              </a:rPr>
              <a:t>This feature measures the time difference in minutes between the current transaction and the previous transaction. It can help identify unusual transaction timing patterns.</a:t>
            </a:r>
            <a:endParaRPr dirty="0"/>
          </a:p>
        </p:txBody>
      </p:sp>
      <p:pic>
        <p:nvPicPr>
          <p:cNvPr id="735" name="Google Shape;735;p56"/>
          <p:cNvPicPr preferRelativeResize="0"/>
          <p:nvPr/>
        </p:nvPicPr>
        <p:blipFill rotWithShape="1">
          <a:blip r:embed="rId3">
            <a:alphaModFix/>
          </a:blip>
          <a:srcRect l="42314" r="17709"/>
          <a:stretch/>
        </p:blipFill>
        <p:spPr>
          <a:xfrm flipH="1">
            <a:off x="711300" y="711846"/>
            <a:ext cx="3149448" cy="4431650"/>
          </a:xfrm>
          <a:prstGeom prst="rect">
            <a:avLst/>
          </a:prstGeom>
          <a:noFill/>
          <a:ln>
            <a:noFill/>
          </a:ln>
        </p:spPr>
      </p:pic>
    </p:spTree>
    <p:extLst>
      <p:ext uri="{BB962C8B-B14F-4D97-AF65-F5344CB8AC3E}">
        <p14:creationId xmlns:p14="http://schemas.microsoft.com/office/powerpoint/2010/main" val="407045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6"/>
          <p:cNvSpPr txBox="1">
            <a:spLocks noGrp="1"/>
          </p:cNvSpPr>
          <p:nvPr>
            <p:ph type="title" idx="6"/>
          </p:nvPr>
        </p:nvSpPr>
        <p:spPr>
          <a:xfrm>
            <a:off x="4160217" y="456777"/>
            <a:ext cx="47045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3: Amount-Based Features</a:t>
            </a:r>
          </a:p>
        </p:txBody>
      </p:sp>
      <p:sp>
        <p:nvSpPr>
          <p:cNvPr id="729" name="Google Shape;729;p56"/>
          <p:cNvSpPr txBox="1">
            <a:spLocks noGrp="1"/>
          </p:cNvSpPr>
          <p:nvPr>
            <p:ph type="title"/>
          </p:nvPr>
        </p:nvSpPr>
        <p:spPr>
          <a:xfrm>
            <a:off x="4160216" y="948550"/>
            <a:ext cx="4353999"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600" b="1" i="0" dirty="0">
                <a:effectLst/>
                <a:latin typeface="Söhne"/>
              </a:rPr>
              <a:t>Average amounts spent per transaction in the past one week</a:t>
            </a:r>
            <a:endParaRPr sz="1600" dirty="0"/>
          </a:p>
        </p:txBody>
      </p:sp>
      <p:sp>
        <p:nvSpPr>
          <p:cNvPr id="730" name="Google Shape;730;p56"/>
          <p:cNvSpPr txBox="1">
            <a:spLocks noGrp="1"/>
          </p:cNvSpPr>
          <p:nvPr>
            <p:ph type="subTitle" idx="1"/>
          </p:nvPr>
        </p:nvSpPr>
        <p:spPr>
          <a:xfrm>
            <a:off x="4026367" y="1456496"/>
            <a:ext cx="4892947" cy="595800"/>
          </a:xfrm>
          <a:prstGeom prst="rect">
            <a:avLst/>
          </a:prstGeom>
        </p:spPr>
        <p:txBody>
          <a:bodyPr spcFirstLastPara="1" wrap="square" lIns="91425" tIns="91425" rIns="91425" bIns="91425" anchor="t" anchorCtr="0">
            <a:noAutofit/>
          </a:bodyPr>
          <a:lstStyle/>
          <a:p>
            <a:pPr marL="139700" indent="0" algn="l"/>
            <a:r>
              <a:rPr lang="en-US" altLang="zh-CN" b="0" i="0" dirty="0">
                <a:solidFill>
                  <a:srgbClr val="374151"/>
                </a:solidFill>
                <a:effectLst/>
                <a:latin typeface="Söhne"/>
              </a:rPr>
              <a:t>Average amounts spent per transaction in the past week help identify transactions deviating from a cardholder's normal spending behavior.</a:t>
            </a:r>
          </a:p>
        </p:txBody>
      </p:sp>
      <p:sp>
        <p:nvSpPr>
          <p:cNvPr id="731" name="Google Shape;731;p56"/>
          <p:cNvSpPr txBox="1">
            <a:spLocks noGrp="1"/>
          </p:cNvSpPr>
          <p:nvPr>
            <p:ph type="title" idx="2"/>
          </p:nvPr>
        </p:nvSpPr>
        <p:spPr>
          <a:xfrm>
            <a:off x="4160217" y="2196358"/>
            <a:ext cx="4436899"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600" b="1" i="0" dirty="0">
                <a:effectLst/>
                <a:latin typeface="Söhne"/>
              </a:rPr>
              <a:t>Transaction Amount Deviation from Daily Average</a:t>
            </a:r>
            <a:endParaRPr sz="1600" dirty="0"/>
          </a:p>
        </p:txBody>
      </p:sp>
      <p:sp>
        <p:nvSpPr>
          <p:cNvPr id="732" name="Google Shape;732;p56"/>
          <p:cNvSpPr txBox="1">
            <a:spLocks noGrp="1"/>
          </p:cNvSpPr>
          <p:nvPr>
            <p:ph type="subTitle" idx="3"/>
          </p:nvPr>
        </p:nvSpPr>
        <p:spPr>
          <a:xfrm>
            <a:off x="4026367" y="2506996"/>
            <a:ext cx="4838448" cy="572700"/>
          </a:xfrm>
          <a:prstGeom prst="rect">
            <a:avLst/>
          </a:prstGeom>
        </p:spPr>
        <p:txBody>
          <a:bodyPr spcFirstLastPara="1" wrap="square" lIns="91425" tIns="91425" rIns="91425" bIns="91425" anchor="t" anchorCtr="0">
            <a:noAutofit/>
          </a:bodyPr>
          <a:lstStyle/>
          <a:p>
            <a:pPr marL="139700" indent="0" algn="l"/>
            <a:r>
              <a:rPr lang="en-US" altLang="zh-CN" b="0" i="0" dirty="0">
                <a:solidFill>
                  <a:srgbClr val="374151"/>
                </a:solidFill>
                <a:effectLst/>
                <a:latin typeface="Söhne"/>
              </a:rPr>
              <a:t>Transaction Amount Deviation from Daily Average measures the difference between transaction amount and daily average, identifying unusual transactions.</a:t>
            </a:r>
          </a:p>
        </p:txBody>
      </p:sp>
      <p:sp>
        <p:nvSpPr>
          <p:cNvPr id="733" name="Google Shape;733;p56"/>
          <p:cNvSpPr txBox="1">
            <a:spLocks noGrp="1"/>
          </p:cNvSpPr>
          <p:nvPr>
            <p:ph type="title" idx="4"/>
          </p:nvPr>
        </p:nvSpPr>
        <p:spPr>
          <a:xfrm>
            <a:off x="4160216" y="3431908"/>
            <a:ext cx="4892946"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600" b="1" i="0" dirty="0">
                <a:effectLst/>
                <a:latin typeface="Söhne"/>
              </a:rPr>
              <a:t>Transaction Amount Relative to Cardholder's Average</a:t>
            </a:r>
            <a:endParaRPr sz="1600" dirty="0"/>
          </a:p>
        </p:txBody>
      </p:sp>
      <p:sp>
        <p:nvSpPr>
          <p:cNvPr id="734" name="Google Shape;734;p56"/>
          <p:cNvSpPr txBox="1">
            <a:spLocks noGrp="1"/>
          </p:cNvSpPr>
          <p:nvPr>
            <p:ph type="subTitle" idx="5"/>
          </p:nvPr>
        </p:nvSpPr>
        <p:spPr>
          <a:xfrm>
            <a:off x="4026367" y="3825508"/>
            <a:ext cx="4570749" cy="572700"/>
          </a:xfrm>
          <a:prstGeom prst="rect">
            <a:avLst/>
          </a:prstGeom>
        </p:spPr>
        <p:txBody>
          <a:bodyPr spcFirstLastPara="1" wrap="square" lIns="91425" tIns="91425" rIns="91425" bIns="91425" anchor="t" anchorCtr="0">
            <a:noAutofit/>
          </a:bodyPr>
          <a:lstStyle/>
          <a:p>
            <a:pPr marL="139700" indent="0" algn="l"/>
            <a:r>
              <a:rPr lang="en-US" altLang="zh-CN" b="0" i="0" dirty="0">
                <a:solidFill>
                  <a:srgbClr val="374151"/>
                </a:solidFill>
                <a:effectLst/>
                <a:latin typeface="Söhne"/>
              </a:rPr>
              <a:t>Transaction Amount Relative to Cardholder's Average measures the ratio of transaction amount to the cardholder's average, identifying unusual spending patterns.</a:t>
            </a:r>
          </a:p>
        </p:txBody>
      </p:sp>
      <p:grpSp>
        <p:nvGrpSpPr>
          <p:cNvPr id="8" name="Google Shape;742;p57">
            <a:extLst>
              <a:ext uri="{FF2B5EF4-FFF2-40B4-BE49-F238E27FC236}">
                <a16:creationId xmlns:a16="http://schemas.microsoft.com/office/drawing/2014/main" id="{4ECAFAC1-1A53-CD58-D8F6-60D5CB554CEC}"/>
              </a:ext>
            </a:extLst>
          </p:cNvPr>
          <p:cNvGrpSpPr/>
          <p:nvPr/>
        </p:nvGrpSpPr>
        <p:grpSpPr>
          <a:xfrm>
            <a:off x="279356" y="1046711"/>
            <a:ext cx="3613161" cy="3004291"/>
            <a:chOff x="3852100" y="957350"/>
            <a:chExt cx="2111725" cy="1755868"/>
          </a:xfrm>
        </p:grpSpPr>
        <p:sp>
          <p:nvSpPr>
            <p:cNvPr id="9" name="Google Shape;743;p57">
              <a:extLst>
                <a:ext uri="{FF2B5EF4-FFF2-40B4-BE49-F238E27FC236}">
                  <a16:creationId xmlns:a16="http://schemas.microsoft.com/office/drawing/2014/main" id="{65C0579E-F4D5-41BF-5D87-0A13BD39712B}"/>
                </a:ext>
              </a:extLst>
            </p:cNvPr>
            <p:cNvSpPr/>
            <p:nvPr/>
          </p:nvSpPr>
          <p:spPr>
            <a:xfrm>
              <a:off x="4518747" y="2402646"/>
              <a:ext cx="781473" cy="310573"/>
            </a:xfrm>
            <a:custGeom>
              <a:avLst/>
              <a:gdLst/>
              <a:ahLst/>
              <a:cxnLst/>
              <a:rect l="l" t="t" r="r" b="b"/>
              <a:pathLst>
                <a:path w="30592" h="9417" extrusionOk="0">
                  <a:moveTo>
                    <a:pt x="25842" y="5922"/>
                  </a:moveTo>
                  <a:cubicBezTo>
                    <a:pt x="24000" y="4039"/>
                    <a:pt x="23917" y="1"/>
                    <a:pt x="23917" y="1"/>
                  </a:cubicBezTo>
                  <a:lnTo>
                    <a:pt x="15610" y="1"/>
                  </a:lnTo>
                  <a:lnTo>
                    <a:pt x="14982" y="1"/>
                  </a:lnTo>
                  <a:lnTo>
                    <a:pt x="6676" y="1"/>
                  </a:lnTo>
                  <a:cubicBezTo>
                    <a:pt x="6676" y="1"/>
                    <a:pt x="6592" y="4039"/>
                    <a:pt x="4751" y="5922"/>
                  </a:cubicBezTo>
                  <a:cubicBezTo>
                    <a:pt x="2909" y="7805"/>
                    <a:pt x="1" y="9417"/>
                    <a:pt x="5023" y="9417"/>
                  </a:cubicBezTo>
                  <a:lnTo>
                    <a:pt x="14982" y="9417"/>
                  </a:lnTo>
                  <a:lnTo>
                    <a:pt x="15610" y="9417"/>
                  </a:lnTo>
                  <a:lnTo>
                    <a:pt x="25570" y="9417"/>
                  </a:lnTo>
                  <a:cubicBezTo>
                    <a:pt x="30591" y="9417"/>
                    <a:pt x="27704" y="7805"/>
                    <a:pt x="25842" y="59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4;p57">
              <a:extLst>
                <a:ext uri="{FF2B5EF4-FFF2-40B4-BE49-F238E27FC236}">
                  <a16:creationId xmlns:a16="http://schemas.microsoft.com/office/drawing/2014/main" id="{C608DBB9-4D01-1654-38BF-D50F7C86739C}"/>
                </a:ext>
              </a:extLst>
            </p:cNvPr>
            <p:cNvSpPr/>
            <p:nvPr/>
          </p:nvSpPr>
          <p:spPr>
            <a:xfrm>
              <a:off x="3852100" y="2219575"/>
              <a:ext cx="2111725" cy="183100"/>
            </a:xfrm>
            <a:custGeom>
              <a:avLst/>
              <a:gdLst/>
              <a:ahLst/>
              <a:cxnLst/>
              <a:rect l="l" t="t" r="r" b="b"/>
              <a:pathLst>
                <a:path w="84469" h="7324" extrusionOk="0">
                  <a:moveTo>
                    <a:pt x="0" y="4855"/>
                  </a:moveTo>
                  <a:cubicBezTo>
                    <a:pt x="0" y="6236"/>
                    <a:pt x="1298" y="7324"/>
                    <a:pt x="2679" y="7324"/>
                  </a:cubicBezTo>
                  <a:lnTo>
                    <a:pt x="41659" y="7324"/>
                  </a:lnTo>
                  <a:lnTo>
                    <a:pt x="42998" y="7324"/>
                  </a:lnTo>
                  <a:lnTo>
                    <a:pt x="81979" y="7324"/>
                  </a:lnTo>
                  <a:cubicBezTo>
                    <a:pt x="83360" y="7324"/>
                    <a:pt x="84469" y="6236"/>
                    <a:pt x="84469" y="4855"/>
                  </a:cubicBezTo>
                  <a:lnTo>
                    <a:pt x="84469" y="1"/>
                  </a:lnTo>
                  <a:lnTo>
                    <a:pt x="0" y="1"/>
                  </a:lnTo>
                  <a:close/>
                </a:path>
              </a:pathLst>
            </a:custGeom>
            <a:solidFill>
              <a:srgbClr val="72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5;p57">
              <a:extLst>
                <a:ext uri="{FF2B5EF4-FFF2-40B4-BE49-F238E27FC236}">
                  <a16:creationId xmlns:a16="http://schemas.microsoft.com/office/drawing/2014/main" id="{A92E2EFA-0799-286F-3DF0-BFBFB5E885B8}"/>
                </a:ext>
              </a:extLst>
            </p:cNvPr>
            <p:cNvSpPr/>
            <p:nvPr/>
          </p:nvSpPr>
          <p:spPr>
            <a:xfrm>
              <a:off x="3852100" y="957350"/>
              <a:ext cx="2111725" cy="1262250"/>
            </a:xfrm>
            <a:custGeom>
              <a:avLst/>
              <a:gdLst/>
              <a:ahLst/>
              <a:cxnLst/>
              <a:rect l="l" t="t" r="r" b="b"/>
              <a:pathLst>
                <a:path w="84469" h="50490" extrusionOk="0">
                  <a:moveTo>
                    <a:pt x="80807" y="3140"/>
                  </a:moveTo>
                  <a:lnTo>
                    <a:pt x="80807" y="46828"/>
                  </a:lnTo>
                  <a:lnTo>
                    <a:pt x="3662" y="46828"/>
                  </a:lnTo>
                  <a:lnTo>
                    <a:pt x="3662" y="3140"/>
                  </a:lnTo>
                  <a:close/>
                  <a:moveTo>
                    <a:pt x="2679" y="1"/>
                  </a:moveTo>
                  <a:cubicBezTo>
                    <a:pt x="1298" y="1"/>
                    <a:pt x="0" y="984"/>
                    <a:pt x="0" y="2386"/>
                  </a:cubicBezTo>
                  <a:lnTo>
                    <a:pt x="0" y="50490"/>
                  </a:lnTo>
                  <a:lnTo>
                    <a:pt x="84469" y="50490"/>
                  </a:lnTo>
                  <a:lnTo>
                    <a:pt x="84469" y="2386"/>
                  </a:lnTo>
                  <a:cubicBezTo>
                    <a:pt x="84469" y="984"/>
                    <a:pt x="83360" y="1"/>
                    <a:pt x="81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6;p57">
              <a:extLst>
                <a:ext uri="{FF2B5EF4-FFF2-40B4-BE49-F238E27FC236}">
                  <a16:creationId xmlns:a16="http://schemas.microsoft.com/office/drawing/2014/main" id="{33D36587-9E56-23CD-66E1-1F9330EE9C48}"/>
                </a:ext>
              </a:extLst>
            </p:cNvPr>
            <p:cNvSpPr/>
            <p:nvPr/>
          </p:nvSpPr>
          <p:spPr>
            <a:xfrm>
              <a:off x="3852100" y="2219575"/>
              <a:ext cx="2111725" cy="183100"/>
            </a:xfrm>
            <a:custGeom>
              <a:avLst/>
              <a:gdLst/>
              <a:ahLst/>
              <a:cxnLst/>
              <a:rect l="l" t="t" r="r" b="b"/>
              <a:pathLst>
                <a:path w="84469" h="7324" extrusionOk="0">
                  <a:moveTo>
                    <a:pt x="0" y="4562"/>
                  </a:moveTo>
                  <a:cubicBezTo>
                    <a:pt x="0" y="5964"/>
                    <a:pt x="1298" y="7324"/>
                    <a:pt x="2679" y="7324"/>
                  </a:cubicBezTo>
                  <a:lnTo>
                    <a:pt x="41659" y="7324"/>
                  </a:lnTo>
                  <a:lnTo>
                    <a:pt x="42998" y="7324"/>
                  </a:lnTo>
                  <a:lnTo>
                    <a:pt x="81979" y="7324"/>
                  </a:lnTo>
                  <a:cubicBezTo>
                    <a:pt x="83360" y="7324"/>
                    <a:pt x="84469" y="5964"/>
                    <a:pt x="84469" y="4562"/>
                  </a:cubicBezTo>
                  <a:lnTo>
                    <a:pt x="84469" y="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747;p57">
            <a:extLst>
              <a:ext uri="{FF2B5EF4-FFF2-40B4-BE49-F238E27FC236}">
                <a16:creationId xmlns:a16="http://schemas.microsoft.com/office/drawing/2014/main" id="{04B90C72-BC21-1AFC-61FC-E6DA47B5C761}"/>
              </a:ext>
            </a:extLst>
          </p:cNvPr>
          <p:cNvPicPr preferRelativeResize="0"/>
          <p:nvPr/>
        </p:nvPicPr>
        <p:blipFill rotWithShape="1">
          <a:blip r:embed="rId3">
            <a:alphaModFix/>
          </a:blip>
          <a:srcRect l="535" r="2179" b="1642"/>
          <a:stretch/>
        </p:blipFill>
        <p:spPr>
          <a:xfrm>
            <a:off x="438933" y="1177076"/>
            <a:ext cx="3299208" cy="1876241"/>
          </a:xfrm>
          <a:prstGeom prst="rect">
            <a:avLst/>
          </a:prstGeom>
          <a:noFill/>
          <a:ln>
            <a:noFill/>
          </a:ln>
        </p:spPr>
      </p:pic>
    </p:spTree>
    <p:extLst>
      <p:ext uri="{BB962C8B-B14F-4D97-AF65-F5344CB8AC3E}">
        <p14:creationId xmlns:p14="http://schemas.microsoft.com/office/powerpoint/2010/main" val="13913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3" name="Google Shape;753;p58"/>
          <p:cNvSpPr/>
          <p:nvPr/>
        </p:nvSpPr>
        <p:spPr>
          <a:xfrm>
            <a:off x="5048633" y="1264652"/>
            <a:ext cx="3620366" cy="2586512"/>
          </a:xfrm>
          <a:custGeom>
            <a:avLst/>
            <a:gdLst/>
            <a:ahLst/>
            <a:cxnLst/>
            <a:rect l="l" t="t" r="r" b="b"/>
            <a:pathLst>
              <a:path w="49255" h="37956" extrusionOk="0">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8"/>
          <p:cNvSpPr/>
          <p:nvPr/>
        </p:nvSpPr>
        <p:spPr>
          <a:xfrm>
            <a:off x="8449683" y="2477587"/>
            <a:ext cx="160500" cy="16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5" name="Google Shape;755;p58"/>
          <p:cNvPicPr preferRelativeResize="0"/>
          <p:nvPr/>
        </p:nvPicPr>
        <p:blipFill rotWithShape="1">
          <a:blip r:embed="rId3">
            <a:alphaModFix/>
          </a:blip>
          <a:srcRect l="8745" r="8745"/>
          <a:stretch/>
        </p:blipFill>
        <p:spPr>
          <a:xfrm>
            <a:off x="5345308" y="1526067"/>
            <a:ext cx="3027024" cy="2063675"/>
          </a:xfrm>
          <a:prstGeom prst="rect">
            <a:avLst/>
          </a:prstGeom>
          <a:noFill/>
          <a:ln>
            <a:noFill/>
          </a:ln>
        </p:spPr>
      </p:pic>
      <p:grpSp>
        <p:nvGrpSpPr>
          <p:cNvPr id="758" name="Google Shape;758;p58"/>
          <p:cNvGrpSpPr/>
          <p:nvPr/>
        </p:nvGrpSpPr>
        <p:grpSpPr>
          <a:xfrm>
            <a:off x="5441752" y="1564603"/>
            <a:ext cx="1192062" cy="1873647"/>
            <a:chOff x="5085282" y="1497624"/>
            <a:chExt cx="1192062" cy="1873647"/>
          </a:xfrm>
        </p:grpSpPr>
        <p:grpSp>
          <p:nvGrpSpPr>
            <p:cNvPr id="759" name="Google Shape;759;p58"/>
            <p:cNvGrpSpPr/>
            <p:nvPr/>
          </p:nvGrpSpPr>
          <p:grpSpPr>
            <a:xfrm rot="2006045">
              <a:off x="5742221" y="2804925"/>
              <a:ext cx="437405" cy="486065"/>
              <a:chOff x="3714275" y="730650"/>
              <a:chExt cx="305025" cy="338925"/>
            </a:xfrm>
          </p:grpSpPr>
          <p:sp>
            <p:nvSpPr>
              <p:cNvPr id="760" name="Google Shape;760;p58"/>
              <p:cNvSpPr/>
              <p:nvPr/>
            </p:nvSpPr>
            <p:spPr>
              <a:xfrm>
                <a:off x="3732150" y="871975"/>
                <a:ext cx="259075" cy="197600"/>
              </a:xfrm>
              <a:custGeom>
                <a:avLst/>
                <a:gdLst/>
                <a:ahLst/>
                <a:cxnLst/>
                <a:rect l="l" t="t" r="r" b="b"/>
                <a:pathLst>
                  <a:path w="10363" h="7904" extrusionOk="0">
                    <a:moveTo>
                      <a:pt x="4820" y="1"/>
                    </a:moveTo>
                    <a:cubicBezTo>
                      <a:pt x="3435" y="1"/>
                      <a:pt x="1720" y="972"/>
                      <a:pt x="1225" y="2292"/>
                    </a:cubicBezTo>
                    <a:cubicBezTo>
                      <a:pt x="689" y="2752"/>
                      <a:pt x="332" y="3390"/>
                      <a:pt x="204" y="4105"/>
                    </a:cubicBezTo>
                    <a:cubicBezTo>
                      <a:pt x="0" y="5381"/>
                      <a:pt x="1251" y="6019"/>
                      <a:pt x="2221" y="6555"/>
                    </a:cubicBezTo>
                    <a:cubicBezTo>
                      <a:pt x="3409" y="7185"/>
                      <a:pt x="5192" y="7903"/>
                      <a:pt x="6763" y="7903"/>
                    </a:cubicBezTo>
                    <a:cubicBezTo>
                      <a:pt x="7992" y="7903"/>
                      <a:pt x="9091" y="7463"/>
                      <a:pt x="9673" y="6197"/>
                    </a:cubicBezTo>
                    <a:cubicBezTo>
                      <a:pt x="9724" y="6070"/>
                      <a:pt x="9775" y="5968"/>
                      <a:pt x="9801" y="5840"/>
                    </a:cubicBezTo>
                    <a:cubicBezTo>
                      <a:pt x="10260" y="5738"/>
                      <a:pt x="10362" y="5151"/>
                      <a:pt x="9980" y="4896"/>
                    </a:cubicBezTo>
                    <a:lnTo>
                      <a:pt x="9852" y="4819"/>
                    </a:lnTo>
                    <a:cubicBezTo>
                      <a:pt x="9648" y="4105"/>
                      <a:pt x="9265" y="3441"/>
                      <a:pt x="8729" y="2905"/>
                    </a:cubicBezTo>
                    <a:cubicBezTo>
                      <a:pt x="7785" y="1833"/>
                      <a:pt x="6687" y="225"/>
                      <a:pt x="5156" y="21"/>
                    </a:cubicBezTo>
                    <a:cubicBezTo>
                      <a:pt x="5047" y="7"/>
                      <a:pt x="4934" y="1"/>
                      <a:pt x="4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8"/>
              <p:cNvSpPr/>
              <p:nvPr/>
            </p:nvSpPr>
            <p:spPr>
              <a:xfrm>
                <a:off x="3874425" y="752975"/>
                <a:ext cx="72775" cy="102825"/>
              </a:xfrm>
              <a:custGeom>
                <a:avLst/>
                <a:gdLst/>
                <a:ahLst/>
                <a:cxnLst/>
                <a:rect l="l" t="t" r="r" b="b"/>
                <a:pathLst>
                  <a:path w="2911" h="4113" extrusionOk="0">
                    <a:moveTo>
                      <a:pt x="1368" y="0"/>
                    </a:moveTo>
                    <a:cubicBezTo>
                      <a:pt x="1219" y="0"/>
                      <a:pt x="1069" y="25"/>
                      <a:pt x="920" y="85"/>
                    </a:cubicBezTo>
                    <a:cubicBezTo>
                      <a:pt x="741" y="161"/>
                      <a:pt x="639" y="315"/>
                      <a:pt x="613" y="493"/>
                    </a:cubicBezTo>
                    <a:cubicBezTo>
                      <a:pt x="613" y="621"/>
                      <a:pt x="613" y="748"/>
                      <a:pt x="588" y="850"/>
                    </a:cubicBezTo>
                    <a:cubicBezTo>
                      <a:pt x="435" y="1055"/>
                      <a:pt x="333" y="1259"/>
                      <a:pt x="256" y="1489"/>
                    </a:cubicBezTo>
                    <a:cubicBezTo>
                      <a:pt x="1" y="2382"/>
                      <a:pt x="511" y="3224"/>
                      <a:pt x="1047" y="3913"/>
                    </a:cubicBezTo>
                    <a:cubicBezTo>
                      <a:pt x="1154" y="4037"/>
                      <a:pt x="1309" y="4112"/>
                      <a:pt x="1463" y="4112"/>
                    </a:cubicBezTo>
                    <a:cubicBezTo>
                      <a:pt x="1530" y="4112"/>
                      <a:pt x="1597" y="4098"/>
                      <a:pt x="1660" y="4066"/>
                    </a:cubicBezTo>
                    <a:cubicBezTo>
                      <a:pt x="2604" y="3760"/>
                      <a:pt x="2910" y="2382"/>
                      <a:pt x="2834" y="1489"/>
                    </a:cubicBezTo>
                    <a:cubicBezTo>
                      <a:pt x="2783" y="927"/>
                      <a:pt x="2451" y="391"/>
                      <a:pt x="1940" y="136"/>
                    </a:cubicBezTo>
                    <a:cubicBezTo>
                      <a:pt x="1864" y="85"/>
                      <a:pt x="1787" y="59"/>
                      <a:pt x="1685" y="34"/>
                    </a:cubicBezTo>
                    <a:cubicBezTo>
                      <a:pt x="1580" y="13"/>
                      <a:pt x="1474" y="0"/>
                      <a:pt x="1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8"/>
              <p:cNvSpPr/>
              <p:nvPr/>
            </p:nvSpPr>
            <p:spPr>
              <a:xfrm>
                <a:off x="3936325" y="824225"/>
                <a:ext cx="82975" cy="111125"/>
              </a:xfrm>
              <a:custGeom>
                <a:avLst/>
                <a:gdLst/>
                <a:ahLst/>
                <a:cxnLst/>
                <a:rect l="l" t="t" r="r" b="b"/>
                <a:pathLst>
                  <a:path w="3319" h="4445" extrusionOk="0">
                    <a:moveTo>
                      <a:pt x="1721" y="1"/>
                    </a:moveTo>
                    <a:cubicBezTo>
                      <a:pt x="1582" y="1"/>
                      <a:pt x="1439" y="58"/>
                      <a:pt x="1328" y="170"/>
                    </a:cubicBezTo>
                    <a:cubicBezTo>
                      <a:pt x="0" y="706"/>
                      <a:pt x="205" y="2492"/>
                      <a:pt x="945" y="3437"/>
                    </a:cubicBezTo>
                    <a:cubicBezTo>
                      <a:pt x="1072" y="3743"/>
                      <a:pt x="1277" y="4024"/>
                      <a:pt x="1506" y="4253"/>
                    </a:cubicBezTo>
                    <a:cubicBezTo>
                      <a:pt x="1614" y="4383"/>
                      <a:pt x="1764" y="4444"/>
                      <a:pt x="1912" y="4444"/>
                    </a:cubicBezTo>
                    <a:cubicBezTo>
                      <a:pt x="2113" y="4444"/>
                      <a:pt x="2311" y="4332"/>
                      <a:pt x="2400" y="4126"/>
                    </a:cubicBezTo>
                    <a:cubicBezTo>
                      <a:pt x="2451" y="4024"/>
                      <a:pt x="2476" y="3896"/>
                      <a:pt x="2527" y="3769"/>
                    </a:cubicBezTo>
                    <a:cubicBezTo>
                      <a:pt x="3318" y="3207"/>
                      <a:pt x="3165" y="2059"/>
                      <a:pt x="2885" y="1267"/>
                    </a:cubicBezTo>
                    <a:cubicBezTo>
                      <a:pt x="2757" y="859"/>
                      <a:pt x="2527" y="502"/>
                      <a:pt x="2195" y="272"/>
                    </a:cubicBezTo>
                    <a:lnTo>
                      <a:pt x="2119" y="195"/>
                    </a:lnTo>
                    <a:cubicBezTo>
                      <a:pt x="2014" y="64"/>
                      <a:pt x="1869" y="1"/>
                      <a:pt x="17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8"/>
              <p:cNvSpPr/>
              <p:nvPr/>
            </p:nvSpPr>
            <p:spPr>
              <a:xfrm>
                <a:off x="3714275" y="801325"/>
                <a:ext cx="71500" cy="98400"/>
              </a:xfrm>
              <a:custGeom>
                <a:avLst/>
                <a:gdLst/>
                <a:ahLst/>
                <a:cxnLst/>
                <a:rect l="l" t="t" r="r" b="b"/>
                <a:pathLst>
                  <a:path w="2860" h="3936" extrusionOk="0">
                    <a:moveTo>
                      <a:pt x="2130" y="0"/>
                    </a:moveTo>
                    <a:cubicBezTo>
                      <a:pt x="2060" y="0"/>
                      <a:pt x="1987" y="13"/>
                      <a:pt x="1915" y="39"/>
                    </a:cubicBezTo>
                    <a:cubicBezTo>
                      <a:pt x="1762" y="91"/>
                      <a:pt x="1609" y="167"/>
                      <a:pt x="1481" y="269"/>
                    </a:cubicBezTo>
                    <a:cubicBezTo>
                      <a:pt x="1440" y="262"/>
                      <a:pt x="1399" y="259"/>
                      <a:pt x="1358" y="259"/>
                    </a:cubicBezTo>
                    <a:cubicBezTo>
                      <a:pt x="1246" y="259"/>
                      <a:pt x="1134" y="283"/>
                      <a:pt x="1022" y="320"/>
                    </a:cubicBezTo>
                    <a:cubicBezTo>
                      <a:pt x="307" y="575"/>
                      <a:pt x="1" y="1596"/>
                      <a:pt x="128" y="2464"/>
                    </a:cubicBezTo>
                    <a:cubicBezTo>
                      <a:pt x="128" y="2464"/>
                      <a:pt x="128" y="2490"/>
                      <a:pt x="128" y="2490"/>
                    </a:cubicBezTo>
                    <a:cubicBezTo>
                      <a:pt x="77" y="2924"/>
                      <a:pt x="256" y="3383"/>
                      <a:pt x="588" y="3689"/>
                    </a:cubicBezTo>
                    <a:cubicBezTo>
                      <a:pt x="737" y="3852"/>
                      <a:pt x="945" y="3936"/>
                      <a:pt x="1156" y="3936"/>
                    </a:cubicBezTo>
                    <a:cubicBezTo>
                      <a:pt x="1341" y="3936"/>
                      <a:pt x="1530" y="3871"/>
                      <a:pt x="1685" y="3740"/>
                    </a:cubicBezTo>
                    <a:cubicBezTo>
                      <a:pt x="2119" y="3587"/>
                      <a:pt x="2400" y="3077"/>
                      <a:pt x="2578" y="2643"/>
                    </a:cubicBezTo>
                    <a:cubicBezTo>
                      <a:pt x="2859" y="1877"/>
                      <a:pt x="2859" y="1060"/>
                      <a:pt x="2604" y="295"/>
                    </a:cubicBezTo>
                    <a:cubicBezTo>
                      <a:pt x="2509" y="105"/>
                      <a:pt x="2330" y="0"/>
                      <a:pt x="2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8"/>
              <p:cNvSpPr/>
              <p:nvPr/>
            </p:nvSpPr>
            <p:spPr>
              <a:xfrm>
                <a:off x="3801700" y="730650"/>
                <a:ext cx="75150" cy="100900"/>
              </a:xfrm>
              <a:custGeom>
                <a:avLst/>
                <a:gdLst/>
                <a:ahLst/>
                <a:cxnLst/>
                <a:rect l="l" t="t" r="r" b="b"/>
                <a:pathLst>
                  <a:path w="3006" h="4036" extrusionOk="0">
                    <a:moveTo>
                      <a:pt x="1727" y="1"/>
                    </a:moveTo>
                    <a:cubicBezTo>
                      <a:pt x="1614" y="1"/>
                      <a:pt x="1500" y="35"/>
                      <a:pt x="1404" y="110"/>
                    </a:cubicBezTo>
                    <a:cubicBezTo>
                      <a:pt x="1378" y="161"/>
                      <a:pt x="1327" y="187"/>
                      <a:pt x="1302" y="238"/>
                    </a:cubicBezTo>
                    <a:cubicBezTo>
                      <a:pt x="842" y="416"/>
                      <a:pt x="511" y="799"/>
                      <a:pt x="383" y="1284"/>
                    </a:cubicBezTo>
                    <a:cubicBezTo>
                      <a:pt x="179" y="1846"/>
                      <a:pt x="0" y="2790"/>
                      <a:pt x="485" y="3300"/>
                    </a:cubicBezTo>
                    <a:cubicBezTo>
                      <a:pt x="613" y="3428"/>
                      <a:pt x="791" y="3530"/>
                      <a:pt x="970" y="3581"/>
                    </a:cubicBezTo>
                    <a:cubicBezTo>
                      <a:pt x="1006" y="3853"/>
                      <a:pt x="1249" y="4035"/>
                      <a:pt x="1505" y="4035"/>
                    </a:cubicBezTo>
                    <a:cubicBezTo>
                      <a:pt x="1610" y="4035"/>
                      <a:pt x="1716" y="4005"/>
                      <a:pt x="1812" y="3938"/>
                    </a:cubicBezTo>
                    <a:cubicBezTo>
                      <a:pt x="2374" y="3530"/>
                      <a:pt x="2731" y="2892"/>
                      <a:pt x="2808" y="2203"/>
                    </a:cubicBezTo>
                    <a:cubicBezTo>
                      <a:pt x="2986" y="2024"/>
                      <a:pt x="2986" y="1718"/>
                      <a:pt x="2833" y="1514"/>
                    </a:cubicBezTo>
                    <a:cubicBezTo>
                      <a:pt x="2833" y="1335"/>
                      <a:pt x="2859" y="1182"/>
                      <a:pt x="2910" y="1003"/>
                    </a:cubicBezTo>
                    <a:cubicBezTo>
                      <a:pt x="3005" y="645"/>
                      <a:pt x="2743" y="309"/>
                      <a:pt x="2396" y="309"/>
                    </a:cubicBezTo>
                    <a:cubicBezTo>
                      <a:pt x="2372" y="309"/>
                      <a:pt x="2347" y="311"/>
                      <a:pt x="2323" y="314"/>
                    </a:cubicBezTo>
                    <a:lnTo>
                      <a:pt x="2246" y="314"/>
                    </a:lnTo>
                    <a:lnTo>
                      <a:pt x="2144" y="187"/>
                    </a:lnTo>
                    <a:cubicBezTo>
                      <a:pt x="2040" y="68"/>
                      <a:pt x="1884" y="1"/>
                      <a:pt x="1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58"/>
            <p:cNvGrpSpPr/>
            <p:nvPr/>
          </p:nvGrpSpPr>
          <p:grpSpPr>
            <a:xfrm rot="-1446965">
              <a:off x="5199590" y="1581029"/>
              <a:ext cx="573042" cy="610217"/>
              <a:chOff x="3714275" y="730650"/>
              <a:chExt cx="305025" cy="338925"/>
            </a:xfrm>
          </p:grpSpPr>
          <p:sp>
            <p:nvSpPr>
              <p:cNvPr id="766" name="Google Shape;766;p58"/>
              <p:cNvSpPr/>
              <p:nvPr/>
            </p:nvSpPr>
            <p:spPr>
              <a:xfrm>
                <a:off x="3732150" y="871975"/>
                <a:ext cx="259075" cy="197600"/>
              </a:xfrm>
              <a:custGeom>
                <a:avLst/>
                <a:gdLst/>
                <a:ahLst/>
                <a:cxnLst/>
                <a:rect l="l" t="t" r="r" b="b"/>
                <a:pathLst>
                  <a:path w="10363" h="7904" extrusionOk="0">
                    <a:moveTo>
                      <a:pt x="4820" y="1"/>
                    </a:moveTo>
                    <a:cubicBezTo>
                      <a:pt x="3435" y="1"/>
                      <a:pt x="1720" y="972"/>
                      <a:pt x="1225" y="2292"/>
                    </a:cubicBezTo>
                    <a:cubicBezTo>
                      <a:pt x="689" y="2752"/>
                      <a:pt x="332" y="3390"/>
                      <a:pt x="204" y="4105"/>
                    </a:cubicBezTo>
                    <a:cubicBezTo>
                      <a:pt x="0" y="5381"/>
                      <a:pt x="1251" y="6019"/>
                      <a:pt x="2221" y="6555"/>
                    </a:cubicBezTo>
                    <a:cubicBezTo>
                      <a:pt x="3409" y="7185"/>
                      <a:pt x="5192" y="7903"/>
                      <a:pt x="6763" y="7903"/>
                    </a:cubicBezTo>
                    <a:cubicBezTo>
                      <a:pt x="7992" y="7903"/>
                      <a:pt x="9091" y="7463"/>
                      <a:pt x="9673" y="6197"/>
                    </a:cubicBezTo>
                    <a:cubicBezTo>
                      <a:pt x="9724" y="6070"/>
                      <a:pt x="9775" y="5968"/>
                      <a:pt x="9801" y="5840"/>
                    </a:cubicBezTo>
                    <a:cubicBezTo>
                      <a:pt x="10260" y="5738"/>
                      <a:pt x="10362" y="5151"/>
                      <a:pt x="9980" y="4896"/>
                    </a:cubicBezTo>
                    <a:lnTo>
                      <a:pt x="9852" y="4819"/>
                    </a:lnTo>
                    <a:cubicBezTo>
                      <a:pt x="9648" y="4105"/>
                      <a:pt x="9265" y="3441"/>
                      <a:pt x="8729" y="2905"/>
                    </a:cubicBezTo>
                    <a:cubicBezTo>
                      <a:pt x="7785" y="1833"/>
                      <a:pt x="6687" y="225"/>
                      <a:pt x="5156" y="21"/>
                    </a:cubicBezTo>
                    <a:cubicBezTo>
                      <a:pt x="5047" y="7"/>
                      <a:pt x="4934" y="1"/>
                      <a:pt x="4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8"/>
              <p:cNvSpPr/>
              <p:nvPr/>
            </p:nvSpPr>
            <p:spPr>
              <a:xfrm>
                <a:off x="3874425" y="752975"/>
                <a:ext cx="72775" cy="102825"/>
              </a:xfrm>
              <a:custGeom>
                <a:avLst/>
                <a:gdLst/>
                <a:ahLst/>
                <a:cxnLst/>
                <a:rect l="l" t="t" r="r" b="b"/>
                <a:pathLst>
                  <a:path w="2911" h="4113" extrusionOk="0">
                    <a:moveTo>
                      <a:pt x="1368" y="0"/>
                    </a:moveTo>
                    <a:cubicBezTo>
                      <a:pt x="1219" y="0"/>
                      <a:pt x="1069" y="25"/>
                      <a:pt x="920" y="85"/>
                    </a:cubicBezTo>
                    <a:cubicBezTo>
                      <a:pt x="741" y="161"/>
                      <a:pt x="639" y="315"/>
                      <a:pt x="613" y="493"/>
                    </a:cubicBezTo>
                    <a:cubicBezTo>
                      <a:pt x="613" y="621"/>
                      <a:pt x="613" y="748"/>
                      <a:pt x="588" y="850"/>
                    </a:cubicBezTo>
                    <a:cubicBezTo>
                      <a:pt x="435" y="1055"/>
                      <a:pt x="333" y="1259"/>
                      <a:pt x="256" y="1489"/>
                    </a:cubicBezTo>
                    <a:cubicBezTo>
                      <a:pt x="1" y="2382"/>
                      <a:pt x="511" y="3224"/>
                      <a:pt x="1047" y="3913"/>
                    </a:cubicBezTo>
                    <a:cubicBezTo>
                      <a:pt x="1154" y="4037"/>
                      <a:pt x="1309" y="4112"/>
                      <a:pt x="1463" y="4112"/>
                    </a:cubicBezTo>
                    <a:cubicBezTo>
                      <a:pt x="1530" y="4112"/>
                      <a:pt x="1597" y="4098"/>
                      <a:pt x="1660" y="4066"/>
                    </a:cubicBezTo>
                    <a:cubicBezTo>
                      <a:pt x="2604" y="3760"/>
                      <a:pt x="2910" y="2382"/>
                      <a:pt x="2834" y="1489"/>
                    </a:cubicBezTo>
                    <a:cubicBezTo>
                      <a:pt x="2783" y="927"/>
                      <a:pt x="2451" y="391"/>
                      <a:pt x="1940" y="136"/>
                    </a:cubicBezTo>
                    <a:cubicBezTo>
                      <a:pt x="1864" y="85"/>
                      <a:pt x="1787" y="59"/>
                      <a:pt x="1685" y="34"/>
                    </a:cubicBezTo>
                    <a:cubicBezTo>
                      <a:pt x="1580" y="13"/>
                      <a:pt x="1474" y="0"/>
                      <a:pt x="1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8"/>
              <p:cNvSpPr/>
              <p:nvPr/>
            </p:nvSpPr>
            <p:spPr>
              <a:xfrm>
                <a:off x="3936325" y="824225"/>
                <a:ext cx="82975" cy="111125"/>
              </a:xfrm>
              <a:custGeom>
                <a:avLst/>
                <a:gdLst/>
                <a:ahLst/>
                <a:cxnLst/>
                <a:rect l="l" t="t" r="r" b="b"/>
                <a:pathLst>
                  <a:path w="3319" h="4445" extrusionOk="0">
                    <a:moveTo>
                      <a:pt x="1721" y="1"/>
                    </a:moveTo>
                    <a:cubicBezTo>
                      <a:pt x="1582" y="1"/>
                      <a:pt x="1439" y="58"/>
                      <a:pt x="1328" y="170"/>
                    </a:cubicBezTo>
                    <a:cubicBezTo>
                      <a:pt x="0" y="706"/>
                      <a:pt x="205" y="2492"/>
                      <a:pt x="945" y="3437"/>
                    </a:cubicBezTo>
                    <a:cubicBezTo>
                      <a:pt x="1072" y="3743"/>
                      <a:pt x="1277" y="4024"/>
                      <a:pt x="1506" y="4253"/>
                    </a:cubicBezTo>
                    <a:cubicBezTo>
                      <a:pt x="1614" y="4383"/>
                      <a:pt x="1764" y="4444"/>
                      <a:pt x="1912" y="4444"/>
                    </a:cubicBezTo>
                    <a:cubicBezTo>
                      <a:pt x="2113" y="4444"/>
                      <a:pt x="2311" y="4332"/>
                      <a:pt x="2400" y="4126"/>
                    </a:cubicBezTo>
                    <a:cubicBezTo>
                      <a:pt x="2451" y="4024"/>
                      <a:pt x="2476" y="3896"/>
                      <a:pt x="2527" y="3769"/>
                    </a:cubicBezTo>
                    <a:cubicBezTo>
                      <a:pt x="3318" y="3207"/>
                      <a:pt x="3165" y="2059"/>
                      <a:pt x="2885" y="1267"/>
                    </a:cubicBezTo>
                    <a:cubicBezTo>
                      <a:pt x="2757" y="859"/>
                      <a:pt x="2527" y="502"/>
                      <a:pt x="2195" y="272"/>
                    </a:cubicBezTo>
                    <a:lnTo>
                      <a:pt x="2119" y="195"/>
                    </a:lnTo>
                    <a:cubicBezTo>
                      <a:pt x="2014" y="64"/>
                      <a:pt x="1869" y="1"/>
                      <a:pt x="17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8"/>
              <p:cNvSpPr/>
              <p:nvPr/>
            </p:nvSpPr>
            <p:spPr>
              <a:xfrm>
                <a:off x="3714275" y="801325"/>
                <a:ext cx="71500" cy="98400"/>
              </a:xfrm>
              <a:custGeom>
                <a:avLst/>
                <a:gdLst/>
                <a:ahLst/>
                <a:cxnLst/>
                <a:rect l="l" t="t" r="r" b="b"/>
                <a:pathLst>
                  <a:path w="2860" h="3936" extrusionOk="0">
                    <a:moveTo>
                      <a:pt x="2130" y="0"/>
                    </a:moveTo>
                    <a:cubicBezTo>
                      <a:pt x="2060" y="0"/>
                      <a:pt x="1987" y="13"/>
                      <a:pt x="1915" y="39"/>
                    </a:cubicBezTo>
                    <a:cubicBezTo>
                      <a:pt x="1762" y="91"/>
                      <a:pt x="1609" y="167"/>
                      <a:pt x="1481" y="269"/>
                    </a:cubicBezTo>
                    <a:cubicBezTo>
                      <a:pt x="1440" y="262"/>
                      <a:pt x="1399" y="259"/>
                      <a:pt x="1358" y="259"/>
                    </a:cubicBezTo>
                    <a:cubicBezTo>
                      <a:pt x="1246" y="259"/>
                      <a:pt x="1134" y="283"/>
                      <a:pt x="1022" y="320"/>
                    </a:cubicBezTo>
                    <a:cubicBezTo>
                      <a:pt x="307" y="575"/>
                      <a:pt x="1" y="1596"/>
                      <a:pt x="128" y="2464"/>
                    </a:cubicBezTo>
                    <a:cubicBezTo>
                      <a:pt x="128" y="2464"/>
                      <a:pt x="128" y="2490"/>
                      <a:pt x="128" y="2490"/>
                    </a:cubicBezTo>
                    <a:cubicBezTo>
                      <a:pt x="77" y="2924"/>
                      <a:pt x="256" y="3383"/>
                      <a:pt x="588" y="3689"/>
                    </a:cubicBezTo>
                    <a:cubicBezTo>
                      <a:pt x="737" y="3852"/>
                      <a:pt x="945" y="3936"/>
                      <a:pt x="1156" y="3936"/>
                    </a:cubicBezTo>
                    <a:cubicBezTo>
                      <a:pt x="1341" y="3936"/>
                      <a:pt x="1530" y="3871"/>
                      <a:pt x="1685" y="3740"/>
                    </a:cubicBezTo>
                    <a:cubicBezTo>
                      <a:pt x="2119" y="3587"/>
                      <a:pt x="2400" y="3077"/>
                      <a:pt x="2578" y="2643"/>
                    </a:cubicBezTo>
                    <a:cubicBezTo>
                      <a:pt x="2859" y="1877"/>
                      <a:pt x="2859" y="1060"/>
                      <a:pt x="2604" y="295"/>
                    </a:cubicBezTo>
                    <a:cubicBezTo>
                      <a:pt x="2509" y="105"/>
                      <a:pt x="2330" y="0"/>
                      <a:pt x="2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8"/>
              <p:cNvSpPr/>
              <p:nvPr/>
            </p:nvSpPr>
            <p:spPr>
              <a:xfrm>
                <a:off x="3801700" y="730650"/>
                <a:ext cx="75150" cy="100900"/>
              </a:xfrm>
              <a:custGeom>
                <a:avLst/>
                <a:gdLst/>
                <a:ahLst/>
                <a:cxnLst/>
                <a:rect l="l" t="t" r="r" b="b"/>
                <a:pathLst>
                  <a:path w="3006" h="4036" extrusionOk="0">
                    <a:moveTo>
                      <a:pt x="1727" y="1"/>
                    </a:moveTo>
                    <a:cubicBezTo>
                      <a:pt x="1614" y="1"/>
                      <a:pt x="1500" y="35"/>
                      <a:pt x="1404" y="110"/>
                    </a:cubicBezTo>
                    <a:cubicBezTo>
                      <a:pt x="1378" y="161"/>
                      <a:pt x="1327" y="187"/>
                      <a:pt x="1302" y="238"/>
                    </a:cubicBezTo>
                    <a:cubicBezTo>
                      <a:pt x="842" y="416"/>
                      <a:pt x="511" y="799"/>
                      <a:pt x="383" y="1284"/>
                    </a:cubicBezTo>
                    <a:cubicBezTo>
                      <a:pt x="179" y="1846"/>
                      <a:pt x="0" y="2790"/>
                      <a:pt x="485" y="3300"/>
                    </a:cubicBezTo>
                    <a:cubicBezTo>
                      <a:pt x="613" y="3428"/>
                      <a:pt x="791" y="3530"/>
                      <a:pt x="970" y="3581"/>
                    </a:cubicBezTo>
                    <a:cubicBezTo>
                      <a:pt x="1006" y="3853"/>
                      <a:pt x="1249" y="4035"/>
                      <a:pt x="1505" y="4035"/>
                    </a:cubicBezTo>
                    <a:cubicBezTo>
                      <a:pt x="1610" y="4035"/>
                      <a:pt x="1716" y="4005"/>
                      <a:pt x="1812" y="3938"/>
                    </a:cubicBezTo>
                    <a:cubicBezTo>
                      <a:pt x="2374" y="3530"/>
                      <a:pt x="2731" y="2892"/>
                      <a:pt x="2808" y="2203"/>
                    </a:cubicBezTo>
                    <a:cubicBezTo>
                      <a:pt x="2986" y="2024"/>
                      <a:pt x="2986" y="1718"/>
                      <a:pt x="2833" y="1514"/>
                    </a:cubicBezTo>
                    <a:cubicBezTo>
                      <a:pt x="2833" y="1335"/>
                      <a:pt x="2859" y="1182"/>
                      <a:pt x="2910" y="1003"/>
                    </a:cubicBezTo>
                    <a:cubicBezTo>
                      <a:pt x="3005" y="645"/>
                      <a:pt x="2743" y="309"/>
                      <a:pt x="2396" y="309"/>
                    </a:cubicBezTo>
                    <a:cubicBezTo>
                      <a:pt x="2372" y="309"/>
                      <a:pt x="2347" y="311"/>
                      <a:pt x="2323" y="314"/>
                    </a:cubicBezTo>
                    <a:lnTo>
                      <a:pt x="2246" y="314"/>
                    </a:lnTo>
                    <a:lnTo>
                      <a:pt x="2144" y="187"/>
                    </a:lnTo>
                    <a:cubicBezTo>
                      <a:pt x="2040" y="68"/>
                      <a:pt x="1884" y="1"/>
                      <a:pt x="1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728;p56">
            <a:extLst>
              <a:ext uri="{FF2B5EF4-FFF2-40B4-BE49-F238E27FC236}">
                <a16:creationId xmlns:a16="http://schemas.microsoft.com/office/drawing/2014/main" id="{B0FA6F35-5D6C-B358-C063-B3C1A785292C}"/>
              </a:ext>
            </a:extLst>
          </p:cNvPr>
          <p:cNvSpPr txBox="1">
            <a:spLocks/>
          </p:cNvSpPr>
          <p:nvPr/>
        </p:nvSpPr>
        <p:spPr>
          <a:xfrm>
            <a:off x="107385" y="310482"/>
            <a:ext cx="4704598"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accent4"/>
                </a:solidFill>
                <a:latin typeface="Comfortaa"/>
                <a:sym typeface="Comfortaa"/>
              </a:rPr>
              <a:t>4: Merchant Category and Seasonality Features</a:t>
            </a:r>
          </a:p>
        </p:txBody>
      </p:sp>
      <p:sp>
        <p:nvSpPr>
          <p:cNvPr id="7" name="Google Shape;729;p56">
            <a:extLst>
              <a:ext uri="{FF2B5EF4-FFF2-40B4-BE49-F238E27FC236}">
                <a16:creationId xmlns:a16="http://schemas.microsoft.com/office/drawing/2014/main" id="{E076CA85-1EC6-D755-7DF2-D11D0D81E6CE}"/>
              </a:ext>
            </a:extLst>
          </p:cNvPr>
          <p:cNvSpPr txBox="1">
            <a:spLocks noGrp="1"/>
          </p:cNvSpPr>
          <p:nvPr>
            <p:ph type="title"/>
          </p:nvPr>
        </p:nvSpPr>
        <p:spPr>
          <a:xfrm>
            <a:off x="122552" y="1417759"/>
            <a:ext cx="4353999"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600" b="1" i="0" dirty="0">
                <a:effectLst/>
                <a:latin typeface="Söhne"/>
              </a:rPr>
              <a:t>Frequency of Transactions within Merchant Category</a:t>
            </a:r>
            <a:endParaRPr lang="en-US" sz="1600" dirty="0"/>
          </a:p>
        </p:txBody>
      </p:sp>
      <p:sp>
        <p:nvSpPr>
          <p:cNvPr id="8" name="Google Shape;730;p56">
            <a:extLst>
              <a:ext uri="{FF2B5EF4-FFF2-40B4-BE49-F238E27FC236}">
                <a16:creationId xmlns:a16="http://schemas.microsoft.com/office/drawing/2014/main" id="{D73B2493-A7A9-A5B9-902E-92A026A15E5F}"/>
              </a:ext>
            </a:extLst>
          </p:cNvPr>
          <p:cNvSpPr txBox="1">
            <a:spLocks noGrp="1"/>
          </p:cNvSpPr>
          <p:nvPr>
            <p:ph type="subTitle" idx="1"/>
          </p:nvPr>
        </p:nvSpPr>
        <p:spPr>
          <a:xfrm>
            <a:off x="-11297" y="1925705"/>
            <a:ext cx="4892947" cy="595800"/>
          </a:xfrm>
          <a:prstGeom prst="rect">
            <a:avLst/>
          </a:prstGeom>
        </p:spPr>
        <p:txBody>
          <a:bodyPr spcFirstLastPara="1" wrap="square" lIns="91425" tIns="91425" rIns="91425" bIns="91425" anchor="t" anchorCtr="0">
            <a:noAutofit/>
          </a:bodyPr>
          <a:lstStyle/>
          <a:p>
            <a:pPr marL="139700" indent="0" algn="l"/>
            <a:r>
              <a:rPr lang="en-US" altLang="zh-CN" b="0" i="0" dirty="0">
                <a:solidFill>
                  <a:srgbClr val="374151"/>
                </a:solidFill>
                <a:effectLst/>
                <a:latin typeface="Söhne"/>
              </a:rPr>
              <a:t>This feature counts the number of transactions for the same merchant category code. It can help identify unusual transaction frequency patterns within specific merchant categories.</a:t>
            </a:r>
          </a:p>
        </p:txBody>
      </p:sp>
      <p:sp>
        <p:nvSpPr>
          <p:cNvPr id="9" name="Google Shape;731;p56">
            <a:extLst>
              <a:ext uri="{FF2B5EF4-FFF2-40B4-BE49-F238E27FC236}">
                <a16:creationId xmlns:a16="http://schemas.microsoft.com/office/drawing/2014/main" id="{E5480A08-8A4D-2956-73B0-6D97C6031B2B}"/>
              </a:ext>
            </a:extLst>
          </p:cNvPr>
          <p:cNvSpPr txBox="1">
            <a:spLocks/>
          </p:cNvSpPr>
          <p:nvPr/>
        </p:nvSpPr>
        <p:spPr>
          <a:xfrm>
            <a:off x="137548" y="3022471"/>
            <a:ext cx="4436899"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600" b="1" dirty="0">
                <a:solidFill>
                  <a:schemeClr val="accent4"/>
                </a:solidFill>
                <a:latin typeface="Söhne"/>
                <a:sym typeface="Comfortaa"/>
              </a:rPr>
              <a:t>Transaction Season</a:t>
            </a:r>
            <a:endParaRPr lang="en-US" sz="1600" b="1" dirty="0">
              <a:solidFill>
                <a:schemeClr val="accent4"/>
              </a:solidFill>
              <a:latin typeface="Söhne"/>
              <a:sym typeface="Comfortaa"/>
            </a:endParaRPr>
          </a:p>
        </p:txBody>
      </p:sp>
      <p:sp>
        <p:nvSpPr>
          <p:cNvPr id="10" name="Google Shape;732;p56">
            <a:extLst>
              <a:ext uri="{FF2B5EF4-FFF2-40B4-BE49-F238E27FC236}">
                <a16:creationId xmlns:a16="http://schemas.microsoft.com/office/drawing/2014/main" id="{76734659-E8F9-BD09-9FE1-8A1316DC8EF4}"/>
              </a:ext>
            </a:extLst>
          </p:cNvPr>
          <p:cNvSpPr txBox="1">
            <a:spLocks/>
          </p:cNvSpPr>
          <p:nvPr/>
        </p:nvSpPr>
        <p:spPr>
          <a:xfrm>
            <a:off x="-11297" y="3411584"/>
            <a:ext cx="4838448"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altLang="zh-CN" b="0" i="0" dirty="0">
                <a:solidFill>
                  <a:srgbClr val="374151"/>
                </a:solidFill>
                <a:effectLst/>
                <a:latin typeface="Söhne"/>
              </a:rPr>
              <a:t>This feature indicates the season (Winter, Spring, Summer, Fall) when the transaction occurred. It can help detect anomalies by comparing spending patterns with expected seasonal variations.</a:t>
            </a:r>
            <a:endParaRPr lang="en-US" altLang="zh-CN" dirty="0">
              <a:solidFill>
                <a:srgbClr val="374151"/>
              </a:solidFill>
              <a:latin typeface="Söhne"/>
            </a:endParaRPr>
          </a:p>
        </p:txBody>
      </p:sp>
    </p:spTree>
    <p:extLst>
      <p:ext uri="{BB962C8B-B14F-4D97-AF65-F5344CB8AC3E}">
        <p14:creationId xmlns:p14="http://schemas.microsoft.com/office/powerpoint/2010/main" val="17472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7"/>
          <p:cNvSpPr txBox="1">
            <a:spLocks noGrp="1"/>
          </p:cNvSpPr>
          <p:nvPr>
            <p:ph type="title"/>
          </p:nvPr>
        </p:nvSpPr>
        <p:spPr>
          <a:xfrm>
            <a:off x="4572000" y="1091774"/>
            <a:ext cx="3221700" cy="6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 </a:t>
            </a:r>
            <a:r>
              <a:rPr lang="en-US" altLang="zh-CN" b="1" i="0" dirty="0">
                <a:effectLst/>
                <a:latin typeface="Söhne"/>
              </a:rPr>
              <a:t>Conclusion and Next Steps</a:t>
            </a:r>
            <a:endParaRPr dirty="0"/>
          </a:p>
        </p:txBody>
      </p:sp>
      <p:sp>
        <p:nvSpPr>
          <p:cNvPr id="741" name="Google Shape;741;p57"/>
          <p:cNvSpPr txBox="1">
            <a:spLocks noGrp="1"/>
          </p:cNvSpPr>
          <p:nvPr>
            <p:ph type="subTitle" idx="1"/>
          </p:nvPr>
        </p:nvSpPr>
        <p:spPr>
          <a:xfrm>
            <a:off x="4448224" y="1651108"/>
            <a:ext cx="4645326"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Through feature engineering, we have created a set of new features that capture various aspects of the transactions and could potentially be useful for detecting anomalies.</a:t>
            </a:r>
          </a:p>
          <a:p>
            <a:pPr marL="0" lvl="0" indent="0" algn="l" rtl="0">
              <a:spcBef>
                <a:spcPts val="0"/>
              </a:spcBef>
              <a:spcAft>
                <a:spcPts val="0"/>
              </a:spcAft>
              <a:buNone/>
            </a:pPr>
            <a:r>
              <a:rPr lang="en-US" dirty="0"/>
              <a:t>Our next step is to feed these features into a machine learning model for anomaly detection.</a:t>
            </a:r>
          </a:p>
          <a:p>
            <a:pPr marL="0" lvl="0" indent="0" algn="l" rtl="0">
              <a:spcBef>
                <a:spcPts val="0"/>
              </a:spcBef>
              <a:spcAft>
                <a:spcPts val="0"/>
              </a:spcAft>
              <a:buNone/>
            </a:pPr>
            <a:r>
              <a:rPr lang="en-US" dirty="0"/>
              <a:t>By monitoring and analyzing these features, we can identify suspicious transactions, mitigate risks, and protect customers.</a:t>
            </a:r>
            <a:endParaRPr dirty="0"/>
          </a:p>
        </p:txBody>
      </p:sp>
      <p:grpSp>
        <p:nvGrpSpPr>
          <p:cNvPr id="742" name="Google Shape;742;p57"/>
          <p:cNvGrpSpPr/>
          <p:nvPr/>
        </p:nvGrpSpPr>
        <p:grpSpPr>
          <a:xfrm>
            <a:off x="835063" y="1397624"/>
            <a:ext cx="3613161" cy="3004291"/>
            <a:chOff x="3852100" y="957350"/>
            <a:chExt cx="2111725" cy="1755868"/>
          </a:xfrm>
        </p:grpSpPr>
        <p:sp>
          <p:nvSpPr>
            <p:cNvPr id="743" name="Google Shape;743;p57"/>
            <p:cNvSpPr/>
            <p:nvPr/>
          </p:nvSpPr>
          <p:spPr>
            <a:xfrm>
              <a:off x="4518747" y="2402646"/>
              <a:ext cx="781473" cy="310573"/>
            </a:xfrm>
            <a:custGeom>
              <a:avLst/>
              <a:gdLst/>
              <a:ahLst/>
              <a:cxnLst/>
              <a:rect l="l" t="t" r="r" b="b"/>
              <a:pathLst>
                <a:path w="30592" h="9417" extrusionOk="0">
                  <a:moveTo>
                    <a:pt x="25842" y="5922"/>
                  </a:moveTo>
                  <a:cubicBezTo>
                    <a:pt x="24000" y="4039"/>
                    <a:pt x="23917" y="1"/>
                    <a:pt x="23917" y="1"/>
                  </a:cubicBezTo>
                  <a:lnTo>
                    <a:pt x="15610" y="1"/>
                  </a:lnTo>
                  <a:lnTo>
                    <a:pt x="14982" y="1"/>
                  </a:lnTo>
                  <a:lnTo>
                    <a:pt x="6676" y="1"/>
                  </a:lnTo>
                  <a:cubicBezTo>
                    <a:pt x="6676" y="1"/>
                    <a:pt x="6592" y="4039"/>
                    <a:pt x="4751" y="5922"/>
                  </a:cubicBezTo>
                  <a:cubicBezTo>
                    <a:pt x="2909" y="7805"/>
                    <a:pt x="1" y="9417"/>
                    <a:pt x="5023" y="9417"/>
                  </a:cubicBezTo>
                  <a:lnTo>
                    <a:pt x="14982" y="9417"/>
                  </a:lnTo>
                  <a:lnTo>
                    <a:pt x="15610" y="9417"/>
                  </a:lnTo>
                  <a:lnTo>
                    <a:pt x="25570" y="9417"/>
                  </a:lnTo>
                  <a:cubicBezTo>
                    <a:pt x="30591" y="9417"/>
                    <a:pt x="27704" y="7805"/>
                    <a:pt x="25842" y="59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7"/>
            <p:cNvSpPr/>
            <p:nvPr/>
          </p:nvSpPr>
          <p:spPr>
            <a:xfrm>
              <a:off x="3852100" y="2219575"/>
              <a:ext cx="2111725" cy="183100"/>
            </a:xfrm>
            <a:custGeom>
              <a:avLst/>
              <a:gdLst/>
              <a:ahLst/>
              <a:cxnLst/>
              <a:rect l="l" t="t" r="r" b="b"/>
              <a:pathLst>
                <a:path w="84469" h="7324" extrusionOk="0">
                  <a:moveTo>
                    <a:pt x="0" y="4855"/>
                  </a:moveTo>
                  <a:cubicBezTo>
                    <a:pt x="0" y="6236"/>
                    <a:pt x="1298" y="7324"/>
                    <a:pt x="2679" y="7324"/>
                  </a:cubicBezTo>
                  <a:lnTo>
                    <a:pt x="41659" y="7324"/>
                  </a:lnTo>
                  <a:lnTo>
                    <a:pt x="42998" y="7324"/>
                  </a:lnTo>
                  <a:lnTo>
                    <a:pt x="81979" y="7324"/>
                  </a:lnTo>
                  <a:cubicBezTo>
                    <a:pt x="83360" y="7324"/>
                    <a:pt x="84469" y="6236"/>
                    <a:pt x="84469" y="4855"/>
                  </a:cubicBezTo>
                  <a:lnTo>
                    <a:pt x="84469" y="1"/>
                  </a:lnTo>
                  <a:lnTo>
                    <a:pt x="0" y="1"/>
                  </a:lnTo>
                  <a:close/>
                </a:path>
              </a:pathLst>
            </a:custGeom>
            <a:solidFill>
              <a:srgbClr val="727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7"/>
            <p:cNvSpPr/>
            <p:nvPr/>
          </p:nvSpPr>
          <p:spPr>
            <a:xfrm>
              <a:off x="3852100" y="957350"/>
              <a:ext cx="2111725" cy="1262250"/>
            </a:xfrm>
            <a:custGeom>
              <a:avLst/>
              <a:gdLst/>
              <a:ahLst/>
              <a:cxnLst/>
              <a:rect l="l" t="t" r="r" b="b"/>
              <a:pathLst>
                <a:path w="84469" h="50490" extrusionOk="0">
                  <a:moveTo>
                    <a:pt x="80807" y="3140"/>
                  </a:moveTo>
                  <a:lnTo>
                    <a:pt x="80807" y="46828"/>
                  </a:lnTo>
                  <a:lnTo>
                    <a:pt x="3662" y="46828"/>
                  </a:lnTo>
                  <a:lnTo>
                    <a:pt x="3662" y="3140"/>
                  </a:lnTo>
                  <a:close/>
                  <a:moveTo>
                    <a:pt x="2679" y="1"/>
                  </a:moveTo>
                  <a:cubicBezTo>
                    <a:pt x="1298" y="1"/>
                    <a:pt x="0" y="984"/>
                    <a:pt x="0" y="2386"/>
                  </a:cubicBezTo>
                  <a:lnTo>
                    <a:pt x="0" y="50490"/>
                  </a:lnTo>
                  <a:lnTo>
                    <a:pt x="84469" y="50490"/>
                  </a:lnTo>
                  <a:lnTo>
                    <a:pt x="84469" y="2386"/>
                  </a:lnTo>
                  <a:cubicBezTo>
                    <a:pt x="84469" y="984"/>
                    <a:pt x="83360" y="1"/>
                    <a:pt x="81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7"/>
            <p:cNvSpPr/>
            <p:nvPr/>
          </p:nvSpPr>
          <p:spPr>
            <a:xfrm>
              <a:off x="3852100" y="2219575"/>
              <a:ext cx="2111725" cy="183100"/>
            </a:xfrm>
            <a:custGeom>
              <a:avLst/>
              <a:gdLst/>
              <a:ahLst/>
              <a:cxnLst/>
              <a:rect l="l" t="t" r="r" b="b"/>
              <a:pathLst>
                <a:path w="84469" h="7324" extrusionOk="0">
                  <a:moveTo>
                    <a:pt x="0" y="4562"/>
                  </a:moveTo>
                  <a:cubicBezTo>
                    <a:pt x="0" y="5964"/>
                    <a:pt x="1298" y="7324"/>
                    <a:pt x="2679" y="7324"/>
                  </a:cubicBezTo>
                  <a:lnTo>
                    <a:pt x="41659" y="7324"/>
                  </a:lnTo>
                  <a:lnTo>
                    <a:pt x="42998" y="7324"/>
                  </a:lnTo>
                  <a:lnTo>
                    <a:pt x="81979" y="7324"/>
                  </a:lnTo>
                  <a:cubicBezTo>
                    <a:pt x="83360" y="7324"/>
                    <a:pt x="84469" y="5964"/>
                    <a:pt x="84469" y="4562"/>
                  </a:cubicBezTo>
                  <a:lnTo>
                    <a:pt x="84469" y="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47" name="Google Shape;747;p57"/>
          <p:cNvPicPr preferRelativeResize="0"/>
          <p:nvPr/>
        </p:nvPicPr>
        <p:blipFill rotWithShape="1">
          <a:blip r:embed="rId3">
            <a:alphaModFix/>
          </a:blip>
          <a:srcRect l="535" r="2179" b="1642"/>
          <a:stretch/>
        </p:blipFill>
        <p:spPr>
          <a:xfrm>
            <a:off x="994640" y="1527989"/>
            <a:ext cx="3299208" cy="1876241"/>
          </a:xfrm>
          <a:prstGeom prst="rect">
            <a:avLst/>
          </a:prstGeom>
          <a:noFill/>
          <a:ln>
            <a:noFill/>
          </a:ln>
        </p:spPr>
      </p:pic>
    </p:spTree>
    <p:extLst>
      <p:ext uri="{BB962C8B-B14F-4D97-AF65-F5344CB8AC3E}">
        <p14:creationId xmlns:p14="http://schemas.microsoft.com/office/powerpoint/2010/main" val="1676083604"/>
      </p:ext>
    </p:extLst>
  </p:cSld>
  <p:clrMapOvr>
    <a:masterClrMapping/>
  </p:clrMapOvr>
</p:sld>
</file>

<file path=ppt/theme/theme1.xml><?xml version="1.0" encoding="utf-8"?>
<a:theme xmlns:a="http://schemas.openxmlformats.org/drawingml/2006/main" name="Indoor Games for Dogs by Slidesgo">
  <a:themeElements>
    <a:clrScheme name="Simple Light">
      <a:dk1>
        <a:srgbClr val="5A2519"/>
      </a:dk1>
      <a:lt1>
        <a:srgbClr val="FFFFFF"/>
      </a:lt1>
      <a:dk2>
        <a:srgbClr val="EAE1C7"/>
      </a:dk2>
      <a:lt2>
        <a:srgbClr val="D56756"/>
      </a:lt2>
      <a:accent1>
        <a:srgbClr val="EAE1C7"/>
      </a:accent1>
      <a:accent2>
        <a:srgbClr val="EAE1C7"/>
      </a:accent2>
      <a:accent3>
        <a:srgbClr val="D56756"/>
      </a:accent3>
      <a:accent4>
        <a:srgbClr val="5A2519"/>
      </a:accent4>
      <a:accent5>
        <a:srgbClr val="9B503F"/>
      </a:accent5>
      <a:accent6>
        <a:srgbClr val="5A2519"/>
      </a:accent6>
      <a:hlink>
        <a:srgbClr val="5A25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357</Words>
  <Application>Microsoft Office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Comfortaa</vt:lpstr>
      <vt:lpstr>Indie Flower</vt:lpstr>
      <vt:lpstr>Arial</vt:lpstr>
      <vt:lpstr>Muli</vt:lpstr>
      <vt:lpstr>Söhne</vt:lpstr>
      <vt:lpstr>Indoor Games for Dogs by Slidesgo</vt:lpstr>
      <vt:lpstr>Assignment2: Anomaly Detection in Credit Card Transactions</vt:lpstr>
      <vt:lpstr>1. Dataset</vt:lpstr>
      <vt:lpstr>2: Time-Based Features</vt:lpstr>
      <vt:lpstr>3: Amount-Based Features</vt:lpstr>
      <vt:lpstr>Frequency of Transactions within Merchant Category</vt:lpstr>
      <vt:lpstr>5. 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Assignment2: Anomaly Detection in Credit Card Transactions</dc:title>
  <cp:lastModifiedBy>yh3389</cp:lastModifiedBy>
  <cp:revision>2</cp:revision>
  <dcterms:modified xsi:type="dcterms:W3CDTF">2023-08-23T16:23:52Z</dcterms:modified>
</cp:coreProperties>
</file>