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60" r:id="rId3"/>
    <p:sldId id="307" r:id="rId4"/>
  </p:sldIdLst>
  <p:sldSz cx="9144000" cy="5143500" type="screen16x9"/>
  <p:notesSz cx="6858000" cy="9144000"/>
  <p:embeddedFontLst>
    <p:embeddedFont>
      <p:font typeface="Comfortaa" panose="02010600030101010101" charset="0"/>
      <p:regular r:id="rId6"/>
      <p:bold r:id="rId7"/>
    </p:embeddedFont>
    <p:embeddedFont>
      <p:font typeface="Indie Flower" panose="02010600030101010101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10F-4E4E-48E7-8538-8669513A5F9B}">
  <a:tblStyle styleId="{DA00010F-4E4E-48E7-8538-8669513A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47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00199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1300" y="144597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11300" y="2069777"/>
            <a:ext cx="3221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bg>
      <p:bgPr>
        <a:solidFill>
          <a:schemeClr val="lt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7906251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7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7" y="5571"/>
                  <a:pt x="664" y="5700"/>
                  <a:pt x="434" y="5929"/>
                </a:cubicBezTo>
                <a:cubicBezTo>
                  <a:pt x="0" y="6389"/>
                  <a:pt x="0" y="7103"/>
                  <a:pt x="434" y="7537"/>
                </a:cubicBezTo>
                <a:cubicBezTo>
                  <a:pt x="653" y="7723"/>
                  <a:pt x="917" y="7819"/>
                  <a:pt x="1188" y="7819"/>
                </a:cubicBezTo>
                <a:cubicBezTo>
                  <a:pt x="1328" y="7819"/>
                  <a:pt x="1470" y="7794"/>
                  <a:pt x="1608" y="7742"/>
                </a:cubicBezTo>
                <a:lnTo>
                  <a:pt x="1608" y="7742"/>
                </a:lnTo>
                <a:cubicBezTo>
                  <a:pt x="1455" y="8124"/>
                  <a:pt x="1557" y="8584"/>
                  <a:pt x="1864" y="8865"/>
                </a:cubicBezTo>
                <a:cubicBezTo>
                  <a:pt x="2081" y="9069"/>
                  <a:pt x="2354" y="9172"/>
                  <a:pt x="2626" y="9172"/>
                </a:cubicBezTo>
                <a:cubicBezTo>
                  <a:pt x="2930" y="9172"/>
                  <a:pt x="3230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0" y="3621"/>
                  <a:pt x="7896" y="3621"/>
                </a:cubicBezTo>
                <a:cubicBezTo>
                  <a:pt x="8207" y="3621"/>
                  <a:pt x="8514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19" y="1385"/>
                  <a:pt x="7581" y="1438"/>
                </a:cubicBezTo>
                <a:cubicBezTo>
                  <a:pt x="7734" y="1055"/>
                  <a:pt x="7632" y="595"/>
                  <a:pt x="7325" y="289"/>
                </a:cubicBezTo>
                <a:cubicBezTo>
                  <a:pt x="7109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8764234" y="451419"/>
            <a:ext cx="646834" cy="839012"/>
          </a:xfrm>
          <a:custGeom>
            <a:avLst/>
            <a:gdLst/>
            <a:ahLst/>
            <a:cxnLst/>
            <a:rect l="l" t="t" r="r" b="b"/>
            <a:pathLst>
              <a:path w="7812" h="10133" extrusionOk="0">
                <a:moveTo>
                  <a:pt x="3366" y="0"/>
                </a:moveTo>
                <a:cubicBezTo>
                  <a:pt x="3235" y="0"/>
                  <a:pt x="3102" y="25"/>
                  <a:pt x="2975" y="77"/>
                </a:cubicBezTo>
                <a:cubicBezTo>
                  <a:pt x="2567" y="230"/>
                  <a:pt x="2312" y="613"/>
                  <a:pt x="2286" y="1021"/>
                </a:cubicBezTo>
                <a:cubicBezTo>
                  <a:pt x="2076" y="829"/>
                  <a:pt x="1806" y="720"/>
                  <a:pt x="1526" y="720"/>
                </a:cubicBezTo>
                <a:cubicBezTo>
                  <a:pt x="1397" y="720"/>
                  <a:pt x="1266" y="743"/>
                  <a:pt x="1138" y="792"/>
                </a:cubicBezTo>
                <a:cubicBezTo>
                  <a:pt x="1" y="1324"/>
                  <a:pt x="446" y="3002"/>
                  <a:pt x="1603" y="3002"/>
                </a:cubicBezTo>
                <a:cubicBezTo>
                  <a:pt x="1667" y="3002"/>
                  <a:pt x="1733" y="2997"/>
                  <a:pt x="1801" y="2987"/>
                </a:cubicBezTo>
                <a:lnTo>
                  <a:pt x="3817" y="8014"/>
                </a:lnTo>
                <a:cubicBezTo>
                  <a:pt x="3358" y="8321"/>
                  <a:pt x="3179" y="8882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8"/>
                  <a:pt x="4838" y="10056"/>
                </a:cubicBezTo>
                <a:cubicBezTo>
                  <a:pt x="5221" y="9903"/>
                  <a:pt x="5476" y="9520"/>
                  <a:pt x="5502" y="9112"/>
                </a:cubicBezTo>
                <a:cubicBezTo>
                  <a:pt x="5712" y="9304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09"/>
                  <a:pt x="7391" y="7131"/>
                  <a:pt x="6214" y="7131"/>
                </a:cubicBezTo>
                <a:cubicBezTo>
                  <a:pt x="6149" y="7131"/>
                  <a:pt x="6082" y="7136"/>
                  <a:pt x="6012" y="7147"/>
                </a:cubicBezTo>
                <a:lnTo>
                  <a:pt x="3996" y="2119"/>
                </a:lnTo>
                <a:cubicBezTo>
                  <a:pt x="4430" y="1812"/>
                  <a:pt x="4609" y="1225"/>
                  <a:pt x="4404" y="741"/>
                </a:cubicBezTo>
                <a:cubicBezTo>
                  <a:pt x="4246" y="286"/>
                  <a:pt x="3814" y="0"/>
                  <a:pt x="33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8818937" y="3399628"/>
            <a:ext cx="862279" cy="566186"/>
          </a:xfrm>
          <a:custGeom>
            <a:avLst/>
            <a:gdLst/>
            <a:ahLst/>
            <a:cxnLst/>
            <a:rect l="l" t="t" r="r" b="b"/>
            <a:pathLst>
              <a:path w="10414" h="6838" extrusionOk="0">
                <a:moveTo>
                  <a:pt x="8467" y="0"/>
                </a:moveTo>
                <a:cubicBezTo>
                  <a:pt x="7821" y="0"/>
                  <a:pt x="7175" y="527"/>
                  <a:pt x="7300" y="1342"/>
                </a:cubicBezTo>
                <a:lnTo>
                  <a:pt x="2272" y="3333"/>
                </a:lnTo>
                <a:cubicBezTo>
                  <a:pt x="2051" y="3001"/>
                  <a:pt x="1682" y="2816"/>
                  <a:pt x="1312" y="2816"/>
                </a:cubicBezTo>
                <a:cubicBezTo>
                  <a:pt x="1170" y="2816"/>
                  <a:pt x="1028" y="2843"/>
                  <a:pt x="894" y="2899"/>
                </a:cubicBezTo>
                <a:cubicBezTo>
                  <a:pt x="307" y="3104"/>
                  <a:pt x="1" y="3767"/>
                  <a:pt x="205" y="4329"/>
                </a:cubicBezTo>
                <a:cubicBezTo>
                  <a:pt x="383" y="4737"/>
                  <a:pt x="741" y="4992"/>
                  <a:pt x="1175" y="5018"/>
                </a:cubicBezTo>
                <a:cubicBezTo>
                  <a:pt x="868" y="5324"/>
                  <a:pt x="792" y="5758"/>
                  <a:pt x="945" y="6166"/>
                </a:cubicBezTo>
                <a:cubicBezTo>
                  <a:pt x="1118" y="6588"/>
                  <a:pt x="1536" y="6837"/>
                  <a:pt x="1971" y="6837"/>
                </a:cubicBezTo>
                <a:cubicBezTo>
                  <a:pt x="2115" y="6837"/>
                  <a:pt x="2260" y="6810"/>
                  <a:pt x="2400" y="6753"/>
                </a:cubicBezTo>
                <a:cubicBezTo>
                  <a:pt x="2910" y="6549"/>
                  <a:pt x="3216" y="6039"/>
                  <a:pt x="3114" y="5503"/>
                </a:cubicBezTo>
                <a:lnTo>
                  <a:pt x="8168" y="3512"/>
                </a:lnTo>
                <a:cubicBezTo>
                  <a:pt x="8367" y="3837"/>
                  <a:pt x="8719" y="4009"/>
                  <a:pt x="9089" y="4009"/>
                </a:cubicBezTo>
                <a:cubicBezTo>
                  <a:pt x="9242" y="4009"/>
                  <a:pt x="9397" y="3980"/>
                  <a:pt x="9546" y="3920"/>
                </a:cubicBezTo>
                <a:cubicBezTo>
                  <a:pt x="10108" y="3716"/>
                  <a:pt x="10414" y="3078"/>
                  <a:pt x="10210" y="2491"/>
                </a:cubicBezTo>
                <a:cubicBezTo>
                  <a:pt x="10031" y="2108"/>
                  <a:pt x="9674" y="1827"/>
                  <a:pt x="9240" y="1827"/>
                </a:cubicBezTo>
                <a:cubicBezTo>
                  <a:pt x="9546" y="1521"/>
                  <a:pt x="9623" y="1062"/>
                  <a:pt x="9495" y="679"/>
                </a:cubicBezTo>
                <a:cubicBezTo>
                  <a:pt x="9279" y="207"/>
                  <a:pt x="8873" y="0"/>
                  <a:pt x="84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8818935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8764234" y="4676396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2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8" y="792"/>
                </a:cubicBezTo>
                <a:cubicBezTo>
                  <a:pt x="1" y="1324"/>
                  <a:pt x="446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70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2" y="9112"/>
                </a:cubicBezTo>
                <a:cubicBezTo>
                  <a:pt x="5712" y="9305"/>
                  <a:pt x="5993" y="9413"/>
                  <a:pt x="6273" y="9413"/>
                </a:cubicBezTo>
                <a:cubicBezTo>
                  <a:pt x="6402" y="9413"/>
                  <a:pt x="6530" y="9390"/>
                  <a:pt x="6650" y="9342"/>
                </a:cubicBezTo>
                <a:cubicBezTo>
                  <a:pt x="7812" y="8810"/>
                  <a:pt x="7368" y="7131"/>
                  <a:pt x="6188" y="7131"/>
                </a:cubicBezTo>
                <a:cubicBezTo>
                  <a:pt x="6123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5" y="1813"/>
                  <a:pt x="4609" y="1226"/>
                  <a:pt x="4404" y="741"/>
                </a:cubicBezTo>
                <a:cubicBezTo>
                  <a:pt x="4246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943800" y="-308025"/>
            <a:ext cx="760849" cy="759442"/>
          </a:xfrm>
          <a:custGeom>
            <a:avLst/>
            <a:gdLst/>
            <a:ahLst/>
            <a:cxnLst/>
            <a:rect l="l" t="t" r="r" b="b"/>
            <a:pathLst>
              <a:path w="9189" h="9172" extrusionOk="0">
                <a:moveTo>
                  <a:pt x="6563" y="1"/>
                </a:moveTo>
                <a:cubicBezTo>
                  <a:pt x="6256" y="1"/>
                  <a:pt x="5948" y="122"/>
                  <a:pt x="5718" y="366"/>
                </a:cubicBezTo>
                <a:cubicBezTo>
                  <a:pt x="5335" y="774"/>
                  <a:pt x="5284" y="1361"/>
                  <a:pt x="5590" y="1820"/>
                </a:cubicBezTo>
                <a:lnTo>
                  <a:pt x="1889" y="5751"/>
                </a:lnTo>
                <a:cubicBezTo>
                  <a:pt x="1695" y="5628"/>
                  <a:pt x="1485" y="5571"/>
                  <a:pt x="1278" y="5571"/>
                </a:cubicBezTo>
                <a:cubicBezTo>
                  <a:pt x="968" y="5571"/>
                  <a:pt x="664" y="5700"/>
                  <a:pt x="435" y="5929"/>
                </a:cubicBezTo>
                <a:cubicBezTo>
                  <a:pt x="1" y="6389"/>
                  <a:pt x="1" y="7103"/>
                  <a:pt x="435" y="7537"/>
                </a:cubicBezTo>
                <a:cubicBezTo>
                  <a:pt x="654" y="7723"/>
                  <a:pt x="917" y="7819"/>
                  <a:pt x="1189" y="7819"/>
                </a:cubicBezTo>
                <a:cubicBezTo>
                  <a:pt x="1328" y="7819"/>
                  <a:pt x="1470" y="7794"/>
                  <a:pt x="1609" y="7742"/>
                </a:cubicBezTo>
                <a:lnTo>
                  <a:pt x="1609" y="7742"/>
                </a:lnTo>
                <a:cubicBezTo>
                  <a:pt x="1456" y="8124"/>
                  <a:pt x="1558" y="8584"/>
                  <a:pt x="1864" y="8865"/>
                </a:cubicBezTo>
                <a:cubicBezTo>
                  <a:pt x="2081" y="9069"/>
                  <a:pt x="2355" y="9172"/>
                  <a:pt x="2626" y="9172"/>
                </a:cubicBezTo>
                <a:cubicBezTo>
                  <a:pt x="2930" y="9172"/>
                  <a:pt x="3231" y="9044"/>
                  <a:pt x="3446" y="8788"/>
                </a:cubicBezTo>
                <a:cubicBezTo>
                  <a:pt x="3829" y="8405"/>
                  <a:pt x="3880" y="7818"/>
                  <a:pt x="3574" y="7359"/>
                </a:cubicBezTo>
                <a:lnTo>
                  <a:pt x="7300" y="3454"/>
                </a:lnTo>
                <a:cubicBezTo>
                  <a:pt x="7483" y="3566"/>
                  <a:pt x="7691" y="3621"/>
                  <a:pt x="7897" y="3621"/>
                </a:cubicBezTo>
                <a:cubicBezTo>
                  <a:pt x="8207" y="3621"/>
                  <a:pt x="8515" y="3495"/>
                  <a:pt x="8729" y="3250"/>
                </a:cubicBezTo>
                <a:cubicBezTo>
                  <a:pt x="9189" y="2816"/>
                  <a:pt x="9189" y="2101"/>
                  <a:pt x="8729" y="1642"/>
                </a:cubicBezTo>
                <a:cubicBezTo>
                  <a:pt x="8527" y="1456"/>
                  <a:pt x="8269" y="1360"/>
                  <a:pt x="8000" y="1360"/>
                </a:cubicBezTo>
                <a:cubicBezTo>
                  <a:pt x="7861" y="1360"/>
                  <a:pt x="7720" y="1385"/>
                  <a:pt x="7581" y="1438"/>
                </a:cubicBezTo>
                <a:cubicBezTo>
                  <a:pt x="7734" y="1055"/>
                  <a:pt x="7632" y="595"/>
                  <a:pt x="7326" y="289"/>
                </a:cubicBezTo>
                <a:cubicBezTo>
                  <a:pt x="7110" y="97"/>
                  <a:pt x="6837" y="1"/>
                  <a:pt x="6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6127117" y="-396657"/>
            <a:ext cx="868324" cy="565027"/>
          </a:xfrm>
          <a:custGeom>
            <a:avLst/>
            <a:gdLst/>
            <a:ahLst/>
            <a:cxnLst/>
            <a:rect l="l" t="t" r="r" b="b"/>
            <a:pathLst>
              <a:path w="10487" h="6824" extrusionOk="0">
                <a:moveTo>
                  <a:pt x="8444" y="0"/>
                </a:moveTo>
                <a:cubicBezTo>
                  <a:pt x="8300" y="0"/>
                  <a:pt x="8154" y="27"/>
                  <a:pt x="8015" y="84"/>
                </a:cubicBezTo>
                <a:cubicBezTo>
                  <a:pt x="7504" y="288"/>
                  <a:pt x="7198" y="799"/>
                  <a:pt x="7300" y="1335"/>
                </a:cubicBezTo>
                <a:lnTo>
                  <a:pt x="6458" y="1667"/>
                </a:lnTo>
                <a:lnTo>
                  <a:pt x="2272" y="3326"/>
                </a:lnTo>
                <a:cubicBezTo>
                  <a:pt x="2119" y="3096"/>
                  <a:pt x="1915" y="2943"/>
                  <a:pt x="1660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9" y="2813"/>
                  <a:pt x="1151" y="2821"/>
                  <a:pt x="1073" y="2841"/>
                </a:cubicBezTo>
                <a:cubicBezTo>
                  <a:pt x="1022" y="2841"/>
                  <a:pt x="945" y="2866"/>
                  <a:pt x="869" y="2892"/>
                </a:cubicBezTo>
                <a:cubicBezTo>
                  <a:pt x="307" y="3121"/>
                  <a:pt x="1" y="3759"/>
                  <a:pt x="205" y="4321"/>
                </a:cubicBezTo>
                <a:cubicBezTo>
                  <a:pt x="307" y="4576"/>
                  <a:pt x="486" y="4780"/>
                  <a:pt x="741" y="4882"/>
                </a:cubicBezTo>
                <a:cubicBezTo>
                  <a:pt x="869" y="4959"/>
                  <a:pt x="1022" y="4985"/>
                  <a:pt x="1175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1" y="5291"/>
                  <a:pt x="945" y="5342"/>
                  <a:pt x="945" y="5393"/>
                </a:cubicBezTo>
                <a:cubicBezTo>
                  <a:pt x="894" y="5495"/>
                  <a:pt x="869" y="5597"/>
                  <a:pt x="869" y="5699"/>
                </a:cubicBezTo>
                <a:cubicBezTo>
                  <a:pt x="843" y="5852"/>
                  <a:pt x="869" y="6005"/>
                  <a:pt x="945" y="6159"/>
                </a:cubicBezTo>
                <a:cubicBezTo>
                  <a:pt x="1022" y="6363"/>
                  <a:pt x="1149" y="6541"/>
                  <a:pt x="1354" y="6643"/>
                </a:cubicBezTo>
                <a:cubicBezTo>
                  <a:pt x="1536" y="6765"/>
                  <a:pt x="1756" y="6824"/>
                  <a:pt x="1973" y="6824"/>
                </a:cubicBezTo>
                <a:cubicBezTo>
                  <a:pt x="2120" y="6824"/>
                  <a:pt x="2266" y="6797"/>
                  <a:pt x="2400" y="6746"/>
                </a:cubicBezTo>
                <a:cubicBezTo>
                  <a:pt x="2604" y="6669"/>
                  <a:pt x="2757" y="6541"/>
                  <a:pt x="2885" y="6388"/>
                </a:cubicBezTo>
                <a:cubicBezTo>
                  <a:pt x="3089" y="6133"/>
                  <a:pt x="3191" y="5801"/>
                  <a:pt x="3115" y="5495"/>
                </a:cubicBezTo>
                <a:lnTo>
                  <a:pt x="6458" y="4168"/>
                </a:lnTo>
                <a:lnTo>
                  <a:pt x="8168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3" y="4011"/>
                  <a:pt x="10486" y="3347"/>
                  <a:pt x="10210" y="2483"/>
                </a:cubicBezTo>
                <a:lnTo>
                  <a:pt x="10210" y="2483"/>
                </a:lnTo>
                <a:lnTo>
                  <a:pt x="10210" y="2509"/>
                </a:lnTo>
                <a:cubicBezTo>
                  <a:pt x="10031" y="2100"/>
                  <a:pt x="9674" y="1845"/>
                  <a:pt x="9240" y="1820"/>
                </a:cubicBezTo>
                <a:cubicBezTo>
                  <a:pt x="9546" y="1513"/>
                  <a:pt x="9648" y="1080"/>
                  <a:pt x="9495" y="671"/>
                </a:cubicBezTo>
                <a:cubicBezTo>
                  <a:pt x="9303" y="249"/>
                  <a:pt x="8881" y="0"/>
                  <a:pt x="84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059080" y="4825158"/>
            <a:ext cx="760849" cy="757454"/>
          </a:xfrm>
          <a:custGeom>
            <a:avLst/>
            <a:gdLst/>
            <a:ahLst/>
            <a:cxnLst/>
            <a:rect l="l" t="t" r="r" b="b"/>
            <a:pathLst>
              <a:path w="9189" h="9148" extrusionOk="0">
                <a:moveTo>
                  <a:pt x="6577" y="1"/>
                </a:moveTo>
                <a:cubicBezTo>
                  <a:pt x="6268" y="1"/>
                  <a:pt x="5962" y="130"/>
                  <a:pt x="5743" y="376"/>
                </a:cubicBezTo>
                <a:cubicBezTo>
                  <a:pt x="5360" y="759"/>
                  <a:pt x="5309" y="1346"/>
                  <a:pt x="5616" y="1805"/>
                </a:cubicBezTo>
                <a:lnTo>
                  <a:pt x="1864" y="5710"/>
                </a:lnTo>
                <a:cubicBezTo>
                  <a:pt x="1681" y="5598"/>
                  <a:pt x="1477" y="5543"/>
                  <a:pt x="1275" y="5543"/>
                </a:cubicBezTo>
                <a:cubicBezTo>
                  <a:pt x="969" y="5543"/>
                  <a:pt x="665" y="5668"/>
                  <a:pt x="435" y="5914"/>
                </a:cubicBezTo>
                <a:cubicBezTo>
                  <a:pt x="1" y="6348"/>
                  <a:pt x="1" y="7063"/>
                  <a:pt x="435" y="7496"/>
                </a:cubicBezTo>
                <a:cubicBezTo>
                  <a:pt x="639" y="7701"/>
                  <a:pt x="911" y="7803"/>
                  <a:pt x="1191" y="7803"/>
                </a:cubicBezTo>
                <a:cubicBezTo>
                  <a:pt x="1331" y="7803"/>
                  <a:pt x="1472" y="7777"/>
                  <a:pt x="1609" y="7726"/>
                </a:cubicBezTo>
                <a:lnTo>
                  <a:pt x="1609" y="7726"/>
                </a:lnTo>
                <a:cubicBezTo>
                  <a:pt x="1455" y="8109"/>
                  <a:pt x="1557" y="8568"/>
                  <a:pt x="1864" y="8849"/>
                </a:cubicBezTo>
                <a:cubicBezTo>
                  <a:pt x="2077" y="9051"/>
                  <a:pt x="2340" y="9148"/>
                  <a:pt x="2604" y="9148"/>
                </a:cubicBezTo>
                <a:cubicBezTo>
                  <a:pt x="2908" y="9148"/>
                  <a:pt x="3214" y="9019"/>
                  <a:pt x="3446" y="8773"/>
                </a:cubicBezTo>
                <a:cubicBezTo>
                  <a:pt x="3829" y="8390"/>
                  <a:pt x="3880" y="7803"/>
                  <a:pt x="3574" y="7343"/>
                </a:cubicBezTo>
                <a:lnTo>
                  <a:pt x="7300" y="3438"/>
                </a:lnTo>
                <a:cubicBezTo>
                  <a:pt x="7483" y="3550"/>
                  <a:pt x="7691" y="3605"/>
                  <a:pt x="7896" y="3605"/>
                </a:cubicBezTo>
                <a:cubicBezTo>
                  <a:pt x="8207" y="3605"/>
                  <a:pt x="8514" y="3480"/>
                  <a:pt x="8729" y="3234"/>
                </a:cubicBezTo>
                <a:cubicBezTo>
                  <a:pt x="9189" y="2800"/>
                  <a:pt x="9189" y="2086"/>
                  <a:pt x="8729" y="1652"/>
                </a:cubicBezTo>
                <a:cubicBezTo>
                  <a:pt x="8525" y="1448"/>
                  <a:pt x="8264" y="1346"/>
                  <a:pt x="7992" y="1346"/>
                </a:cubicBezTo>
                <a:cubicBezTo>
                  <a:pt x="7856" y="1346"/>
                  <a:pt x="7717" y="1371"/>
                  <a:pt x="7581" y="1422"/>
                </a:cubicBezTo>
                <a:cubicBezTo>
                  <a:pt x="7734" y="1039"/>
                  <a:pt x="7632" y="580"/>
                  <a:pt x="7326" y="299"/>
                </a:cubicBezTo>
                <a:cubicBezTo>
                  <a:pt x="7112" y="98"/>
                  <a:pt x="6844" y="1"/>
                  <a:pt x="65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704658" y="4723958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6" y="1"/>
                </a:moveTo>
                <a:cubicBezTo>
                  <a:pt x="3235" y="1"/>
                  <a:pt x="3103" y="25"/>
                  <a:pt x="2975" y="77"/>
                </a:cubicBezTo>
                <a:cubicBezTo>
                  <a:pt x="2567" y="231"/>
                  <a:pt x="2312" y="613"/>
                  <a:pt x="2286" y="1022"/>
                </a:cubicBezTo>
                <a:cubicBezTo>
                  <a:pt x="2077" y="829"/>
                  <a:pt x="1807" y="721"/>
                  <a:pt x="1526" y="721"/>
                </a:cubicBezTo>
                <a:cubicBezTo>
                  <a:pt x="1398" y="721"/>
                  <a:pt x="1266" y="744"/>
                  <a:pt x="1138" y="792"/>
                </a:cubicBezTo>
                <a:cubicBezTo>
                  <a:pt x="1" y="1324"/>
                  <a:pt x="446" y="3003"/>
                  <a:pt x="1604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8" y="8015"/>
                </a:lnTo>
                <a:cubicBezTo>
                  <a:pt x="3358" y="8321"/>
                  <a:pt x="3180" y="8883"/>
                  <a:pt x="3409" y="9393"/>
                </a:cubicBezTo>
                <a:cubicBezTo>
                  <a:pt x="3567" y="9847"/>
                  <a:pt x="3985" y="10133"/>
                  <a:pt x="4437" y="10133"/>
                </a:cubicBezTo>
                <a:cubicBezTo>
                  <a:pt x="4570" y="10133"/>
                  <a:pt x="4706" y="10109"/>
                  <a:pt x="4839" y="10057"/>
                </a:cubicBezTo>
                <a:cubicBezTo>
                  <a:pt x="5221" y="9904"/>
                  <a:pt x="5477" y="9521"/>
                  <a:pt x="5502" y="9112"/>
                </a:cubicBezTo>
                <a:cubicBezTo>
                  <a:pt x="5712" y="9305"/>
                  <a:pt x="5994" y="9413"/>
                  <a:pt x="6273" y="9413"/>
                </a:cubicBezTo>
                <a:cubicBezTo>
                  <a:pt x="6402" y="9413"/>
                  <a:pt x="6530" y="9390"/>
                  <a:pt x="6651" y="9342"/>
                </a:cubicBezTo>
                <a:cubicBezTo>
                  <a:pt x="7812" y="8810"/>
                  <a:pt x="7368" y="7131"/>
                  <a:pt x="6189" y="7131"/>
                </a:cubicBezTo>
                <a:cubicBezTo>
                  <a:pt x="6124" y="7131"/>
                  <a:pt x="6056" y="7136"/>
                  <a:pt x="5987" y="7147"/>
                </a:cubicBezTo>
                <a:lnTo>
                  <a:pt x="3996" y="2119"/>
                </a:lnTo>
                <a:cubicBezTo>
                  <a:pt x="4456" y="1813"/>
                  <a:pt x="4609" y="1226"/>
                  <a:pt x="4405" y="741"/>
                </a:cubicBezTo>
                <a:cubicBezTo>
                  <a:pt x="4247" y="287"/>
                  <a:pt x="3814" y="1"/>
                  <a:pt x="33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-18568" y="-306700"/>
            <a:ext cx="760849" cy="758117"/>
          </a:xfrm>
          <a:custGeom>
            <a:avLst/>
            <a:gdLst/>
            <a:ahLst/>
            <a:cxnLst/>
            <a:rect l="l" t="t" r="r" b="b"/>
            <a:pathLst>
              <a:path w="9189" h="9156" extrusionOk="0">
                <a:moveTo>
                  <a:pt x="6580" y="0"/>
                </a:moveTo>
                <a:cubicBezTo>
                  <a:pt x="6268" y="0"/>
                  <a:pt x="5961" y="129"/>
                  <a:pt x="5743" y="375"/>
                </a:cubicBezTo>
                <a:cubicBezTo>
                  <a:pt x="5360" y="758"/>
                  <a:pt x="5309" y="1370"/>
                  <a:pt x="5615" y="1804"/>
                </a:cubicBezTo>
                <a:lnTo>
                  <a:pt x="1889" y="5735"/>
                </a:lnTo>
                <a:cubicBezTo>
                  <a:pt x="1697" y="5614"/>
                  <a:pt x="1490" y="5557"/>
                  <a:pt x="1286" y="5557"/>
                </a:cubicBezTo>
                <a:cubicBezTo>
                  <a:pt x="972" y="5557"/>
                  <a:pt x="666" y="5692"/>
                  <a:pt x="434" y="5939"/>
                </a:cubicBezTo>
                <a:cubicBezTo>
                  <a:pt x="0" y="6373"/>
                  <a:pt x="0" y="7087"/>
                  <a:pt x="434" y="7521"/>
                </a:cubicBezTo>
                <a:cubicBezTo>
                  <a:pt x="653" y="7707"/>
                  <a:pt x="917" y="7803"/>
                  <a:pt x="1188" y="7803"/>
                </a:cubicBezTo>
                <a:cubicBezTo>
                  <a:pt x="1328" y="7803"/>
                  <a:pt x="1469" y="7778"/>
                  <a:pt x="1608" y="7726"/>
                </a:cubicBezTo>
                <a:lnTo>
                  <a:pt x="1608" y="7726"/>
                </a:lnTo>
                <a:cubicBezTo>
                  <a:pt x="1455" y="8108"/>
                  <a:pt x="1557" y="8568"/>
                  <a:pt x="1863" y="8849"/>
                </a:cubicBezTo>
                <a:cubicBezTo>
                  <a:pt x="2080" y="9053"/>
                  <a:pt x="2354" y="9156"/>
                  <a:pt x="2626" y="9156"/>
                </a:cubicBezTo>
                <a:cubicBezTo>
                  <a:pt x="2929" y="9156"/>
                  <a:pt x="3230" y="9028"/>
                  <a:pt x="3446" y="8772"/>
                </a:cubicBezTo>
                <a:cubicBezTo>
                  <a:pt x="3828" y="8389"/>
                  <a:pt x="3879" y="7802"/>
                  <a:pt x="3573" y="7343"/>
                </a:cubicBezTo>
                <a:lnTo>
                  <a:pt x="7300" y="3438"/>
                </a:lnTo>
                <a:cubicBezTo>
                  <a:pt x="7483" y="3550"/>
                  <a:pt x="7690" y="3605"/>
                  <a:pt x="7896" y="3605"/>
                </a:cubicBezTo>
                <a:cubicBezTo>
                  <a:pt x="8207" y="3605"/>
                  <a:pt x="8514" y="3479"/>
                  <a:pt x="8729" y="3234"/>
                </a:cubicBezTo>
                <a:cubicBezTo>
                  <a:pt x="9188" y="2800"/>
                  <a:pt x="9188" y="2085"/>
                  <a:pt x="8729" y="1626"/>
                </a:cubicBezTo>
                <a:cubicBezTo>
                  <a:pt x="8527" y="1440"/>
                  <a:pt x="8269" y="1344"/>
                  <a:pt x="7999" y="1344"/>
                </a:cubicBezTo>
                <a:cubicBezTo>
                  <a:pt x="7861" y="1344"/>
                  <a:pt x="7719" y="1369"/>
                  <a:pt x="7580" y="1422"/>
                </a:cubicBezTo>
                <a:cubicBezTo>
                  <a:pt x="7733" y="1039"/>
                  <a:pt x="7631" y="605"/>
                  <a:pt x="7351" y="299"/>
                </a:cubicBezTo>
                <a:cubicBezTo>
                  <a:pt x="7125" y="97"/>
                  <a:pt x="6851" y="0"/>
                  <a:pt x="6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8" y="2909292"/>
            <a:ext cx="221987" cy="490342"/>
          </a:xfrm>
          <a:custGeom>
            <a:avLst/>
            <a:gdLst/>
            <a:ahLst/>
            <a:cxnLst/>
            <a:rect l="l" t="t" r="r" b="b"/>
            <a:pathLst>
              <a:path w="2681" h="5922" extrusionOk="0">
                <a:moveTo>
                  <a:pt x="1" y="0"/>
                </a:moveTo>
                <a:lnTo>
                  <a:pt x="1" y="5921"/>
                </a:lnTo>
                <a:lnTo>
                  <a:pt x="26" y="5921"/>
                </a:lnTo>
                <a:cubicBezTo>
                  <a:pt x="409" y="5743"/>
                  <a:pt x="690" y="5385"/>
                  <a:pt x="690" y="4952"/>
                </a:cubicBezTo>
                <a:cubicBezTo>
                  <a:pt x="894" y="5156"/>
                  <a:pt x="1166" y="5258"/>
                  <a:pt x="1438" y="5258"/>
                </a:cubicBezTo>
                <a:cubicBezTo>
                  <a:pt x="1575" y="5258"/>
                  <a:pt x="1711" y="5232"/>
                  <a:pt x="1838" y="5181"/>
                </a:cubicBezTo>
                <a:cubicBezTo>
                  <a:pt x="2425" y="4952"/>
                  <a:pt x="2680" y="4288"/>
                  <a:pt x="2425" y="3726"/>
                </a:cubicBezTo>
                <a:cubicBezTo>
                  <a:pt x="2247" y="3282"/>
                  <a:pt x="1837" y="2992"/>
                  <a:pt x="1380" y="2992"/>
                </a:cubicBezTo>
                <a:cubicBezTo>
                  <a:pt x="1313" y="2992"/>
                  <a:pt x="1244" y="2999"/>
                  <a:pt x="1175" y="301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0" y="1043404"/>
            <a:ext cx="329710" cy="347180"/>
          </a:xfrm>
          <a:custGeom>
            <a:avLst/>
            <a:gdLst/>
            <a:ahLst/>
            <a:cxnLst/>
            <a:rect l="l" t="t" r="r" b="b"/>
            <a:pathLst>
              <a:path w="3982" h="4193" extrusionOk="0">
                <a:moveTo>
                  <a:pt x="2009" y="0"/>
                </a:moveTo>
                <a:cubicBezTo>
                  <a:pt x="1865" y="0"/>
                  <a:pt x="1721" y="27"/>
                  <a:pt x="1582" y="84"/>
                </a:cubicBezTo>
                <a:cubicBezTo>
                  <a:pt x="1072" y="288"/>
                  <a:pt x="766" y="798"/>
                  <a:pt x="868" y="1334"/>
                </a:cubicBezTo>
                <a:lnTo>
                  <a:pt x="0" y="1666"/>
                </a:lnTo>
                <a:lnTo>
                  <a:pt x="26" y="4193"/>
                </a:lnTo>
                <a:lnTo>
                  <a:pt x="1736" y="3529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3"/>
                  <a:pt x="3982" y="3070"/>
                  <a:pt x="3777" y="2508"/>
                </a:cubicBezTo>
                <a:cubicBezTo>
                  <a:pt x="3599" y="2100"/>
                  <a:pt x="3241" y="1845"/>
                  <a:pt x="2808" y="1819"/>
                </a:cubicBezTo>
                <a:cubicBezTo>
                  <a:pt x="3114" y="1539"/>
                  <a:pt x="3216" y="1079"/>
                  <a:pt x="3063" y="696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094749" y="-308032"/>
            <a:ext cx="868241" cy="565027"/>
          </a:xfrm>
          <a:custGeom>
            <a:avLst/>
            <a:gdLst/>
            <a:ahLst/>
            <a:cxnLst/>
            <a:rect l="l" t="t" r="r" b="b"/>
            <a:pathLst>
              <a:path w="10486" h="6824" extrusionOk="0">
                <a:moveTo>
                  <a:pt x="8443" y="0"/>
                </a:moveTo>
                <a:cubicBezTo>
                  <a:pt x="8299" y="0"/>
                  <a:pt x="8154" y="27"/>
                  <a:pt x="8014" y="84"/>
                </a:cubicBezTo>
                <a:cubicBezTo>
                  <a:pt x="7504" y="288"/>
                  <a:pt x="7197" y="799"/>
                  <a:pt x="7300" y="1335"/>
                </a:cubicBezTo>
                <a:lnTo>
                  <a:pt x="6457" y="1667"/>
                </a:lnTo>
                <a:lnTo>
                  <a:pt x="2272" y="3326"/>
                </a:lnTo>
                <a:cubicBezTo>
                  <a:pt x="2118" y="3096"/>
                  <a:pt x="1914" y="2943"/>
                  <a:pt x="1659" y="2866"/>
                </a:cubicBezTo>
                <a:cubicBezTo>
                  <a:pt x="1549" y="2835"/>
                  <a:pt x="1429" y="2813"/>
                  <a:pt x="1305" y="2813"/>
                </a:cubicBezTo>
                <a:cubicBezTo>
                  <a:pt x="1228" y="2813"/>
                  <a:pt x="1150" y="2821"/>
                  <a:pt x="1072" y="2841"/>
                </a:cubicBezTo>
                <a:cubicBezTo>
                  <a:pt x="1021" y="2841"/>
                  <a:pt x="944" y="2866"/>
                  <a:pt x="868" y="2892"/>
                </a:cubicBezTo>
                <a:cubicBezTo>
                  <a:pt x="306" y="3121"/>
                  <a:pt x="0" y="3759"/>
                  <a:pt x="204" y="4321"/>
                </a:cubicBezTo>
                <a:cubicBezTo>
                  <a:pt x="281" y="4525"/>
                  <a:pt x="434" y="4704"/>
                  <a:pt x="587" y="4806"/>
                </a:cubicBezTo>
                <a:cubicBezTo>
                  <a:pt x="766" y="4933"/>
                  <a:pt x="970" y="4985"/>
                  <a:pt x="1174" y="5010"/>
                </a:cubicBezTo>
                <a:cubicBezTo>
                  <a:pt x="1098" y="5087"/>
                  <a:pt x="1047" y="5163"/>
                  <a:pt x="996" y="5265"/>
                </a:cubicBezTo>
                <a:cubicBezTo>
                  <a:pt x="970" y="5291"/>
                  <a:pt x="944" y="5342"/>
                  <a:pt x="919" y="5393"/>
                </a:cubicBezTo>
                <a:cubicBezTo>
                  <a:pt x="766" y="5852"/>
                  <a:pt x="919" y="6388"/>
                  <a:pt x="1353" y="6643"/>
                </a:cubicBezTo>
                <a:cubicBezTo>
                  <a:pt x="1536" y="6765"/>
                  <a:pt x="1755" y="6824"/>
                  <a:pt x="1972" y="6824"/>
                </a:cubicBezTo>
                <a:cubicBezTo>
                  <a:pt x="2119" y="6824"/>
                  <a:pt x="2265" y="6797"/>
                  <a:pt x="2399" y="6746"/>
                </a:cubicBezTo>
                <a:cubicBezTo>
                  <a:pt x="2910" y="6541"/>
                  <a:pt x="3216" y="6031"/>
                  <a:pt x="3114" y="5495"/>
                </a:cubicBezTo>
                <a:lnTo>
                  <a:pt x="6457" y="4168"/>
                </a:lnTo>
                <a:lnTo>
                  <a:pt x="8167" y="3504"/>
                </a:lnTo>
                <a:cubicBezTo>
                  <a:pt x="8407" y="3859"/>
                  <a:pt x="8748" y="4011"/>
                  <a:pt x="9086" y="4011"/>
                </a:cubicBezTo>
                <a:cubicBezTo>
                  <a:pt x="9792" y="4011"/>
                  <a:pt x="10485" y="3347"/>
                  <a:pt x="10209" y="2483"/>
                </a:cubicBezTo>
                <a:lnTo>
                  <a:pt x="10209" y="2483"/>
                </a:lnTo>
                <a:lnTo>
                  <a:pt x="10209" y="2509"/>
                </a:lnTo>
                <a:cubicBezTo>
                  <a:pt x="10030" y="2100"/>
                  <a:pt x="9673" y="1845"/>
                  <a:pt x="9239" y="1820"/>
                </a:cubicBezTo>
                <a:cubicBezTo>
                  <a:pt x="9546" y="1513"/>
                  <a:pt x="9648" y="1080"/>
                  <a:pt x="9494" y="671"/>
                </a:cubicBezTo>
                <a:cubicBezTo>
                  <a:pt x="9303" y="249"/>
                  <a:pt x="8880" y="0"/>
                  <a:pt x="8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393706" y="3965822"/>
            <a:ext cx="787428" cy="758117"/>
          </a:xfrm>
          <a:custGeom>
            <a:avLst/>
            <a:gdLst/>
            <a:ahLst/>
            <a:cxnLst/>
            <a:rect l="l" t="t" r="r" b="b"/>
            <a:pathLst>
              <a:path w="9510" h="915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3"/>
                </a:cubicBezTo>
                <a:lnTo>
                  <a:pt x="1889" y="5718"/>
                </a:lnTo>
                <a:cubicBezTo>
                  <a:pt x="1697" y="5597"/>
                  <a:pt x="1490" y="5540"/>
                  <a:pt x="1286" y="5540"/>
                </a:cubicBezTo>
                <a:cubicBezTo>
                  <a:pt x="972" y="5540"/>
                  <a:pt x="666" y="5675"/>
                  <a:pt x="434" y="5922"/>
                </a:cubicBezTo>
                <a:cubicBezTo>
                  <a:pt x="0" y="6356"/>
                  <a:pt x="0" y="7071"/>
                  <a:pt x="434" y="7505"/>
                </a:cubicBezTo>
                <a:cubicBezTo>
                  <a:pt x="653" y="7690"/>
                  <a:pt x="917" y="7798"/>
                  <a:pt x="1189" y="7798"/>
                </a:cubicBezTo>
                <a:cubicBezTo>
                  <a:pt x="1328" y="7798"/>
                  <a:pt x="1470" y="7770"/>
                  <a:pt x="1608" y="7709"/>
                </a:cubicBezTo>
                <a:lnTo>
                  <a:pt x="1608" y="7709"/>
                </a:lnTo>
                <a:cubicBezTo>
                  <a:pt x="1455" y="8117"/>
                  <a:pt x="1557" y="8551"/>
                  <a:pt x="1863" y="8857"/>
                </a:cubicBezTo>
                <a:cubicBezTo>
                  <a:pt x="2077" y="9059"/>
                  <a:pt x="2345" y="9156"/>
                  <a:pt x="2612" y="9156"/>
                </a:cubicBezTo>
                <a:cubicBezTo>
                  <a:pt x="2920" y="9156"/>
                  <a:pt x="3227" y="9027"/>
                  <a:pt x="3446" y="8781"/>
                </a:cubicBezTo>
                <a:cubicBezTo>
                  <a:pt x="3828" y="8398"/>
                  <a:pt x="3879" y="7786"/>
                  <a:pt x="3573" y="7352"/>
                </a:cubicBezTo>
                <a:lnTo>
                  <a:pt x="7325" y="3421"/>
                </a:lnTo>
                <a:cubicBezTo>
                  <a:pt x="7530" y="3544"/>
                  <a:pt x="7737" y="3598"/>
                  <a:pt x="7933" y="3598"/>
                </a:cubicBezTo>
                <a:cubicBezTo>
                  <a:pt x="8834" y="3598"/>
                  <a:pt x="9509" y="2457"/>
                  <a:pt x="8754" y="1660"/>
                </a:cubicBezTo>
                <a:cubicBezTo>
                  <a:pt x="8550" y="1456"/>
                  <a:pt x="8278" y="1354"/>
                  <a:pt x="8006" y="1354"/>
                </a:cubicBezTo>
                <a:cubicBezTo>
                  <a:pt x="7870" y="1354"/>
                  <a:pt x="7733" y="1379"/>
                  <a:pt x="7606" y="1430"/>
                </a:cubicBezTo>
                <a:cubicBezTo>
                  <a:pt x="7759" y="1048"/>
                  <a:pt x="7657" y="588"/>
                  <a:pt x="7351" y="307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09265" y="4565783"/>
            <a:ext cx="646834" cy="839095"/>
          </a:xfrm>
          <a:custGeom>
            <a:avLst/>
            <a:gdLst/>
            <a:ahLst/>
            <a:cxnLst/>
            <a:rect l="l" t="t" r="r" b="b"/>
            <a:pathLst>
              <a:path w="7812" h="10134" extrusionOk="0">
                <a:moveTo>
                  <a:pt x="3365" y="1"/>
                </a:moveTo>
                <a:cubicBezTo>
                  <a:pt x="3234" y="1"/>
                  <a:pt x="3102" y="25"/>
                  <a:pt x="2975" y="77"/>
                </a:cubicBezTo>
                <a:cubicBezTo>
                  <a:pt x="2566" y="231"/>
                  <a:pt x="2311" y="613"/>
                  <a:pt x="2286" y="1022"/>
                </a:cubicBezTo>
                <a:cubicBezTo>
                  <a:pt x="2076" y="829"/>
                  <a:pt x="1806" y="721"/>
                  <a:pt x="1526" y="721"/>
                </a:cubicBezTo>
                <a:cubicBezTo>
                  <a:pt x="1397" y="721"/>
                  <a:pt x="1266" y="744"/>
                  <a:pt x="1137" y="792"/>
                </a:cubicBez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321"/>
                  <a:pt x="3179" y="8883"/>
                  <a:pt x="3409" y="9393"/>
                </a:cubicBezTo>
                <a:cubicBezTo>
                  <a:pt x="3567" y="9847"/>
                  <a:pt x="3984" y="10133"/>
                  <a:pt x="4437" y="10133"/>
                </a:cubicBezTo>
                <a:cubicBezTo>
                  <a:pt x="4569" y="10133"/>
                  <a:pt x="4705" y="10109"/>
                  <a:pt x="4838" y="10057"/>
                </a:cubicBezTo>
                <a:cubicBezTo>
                  <a:pt x="5221" y="9904"/>
                  <a:pt x="5476" y="9521"/>
                  <a:pt x="5501" y="9112"/>
                </a:cubicBezTo>
                <a:cubicBezTo>
                  <a:pt x="5711" y="9305"/>
                  <a:pt x="5993" y="9413"/>
                  <a:pt x="6273" y="9413"/>
                </a:cubicBezTo>
                <a:cubicBezTo>
                  <a:pt x="6401" y="9413"/>
                  <a:pt x="6529" y="9390"/>
                  <a:pt x="6650" y="9342"/>
                </a:cubicBezTo>
                <a:cubicBezTo>
                  <a:pt x="7811" y="8810"/>
                  <a:pt x="7390" y="7131"/>
                  <a:pt x="6213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30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1307256">
            <a:off x="2020286" y="4814376"/>
            <a:ext cx="862276" cy="563121"/>
          </a:xfrm>
          <a:custGeom>
            <a:avLst/>
            <a:gdLst/>
            <a:ahLst/>
            <a:cxnLst/>
            <a:rect l="l" t="t" r="r" b="b"/>
            <a:pathLst>
              <a:path w="10414" h="6801" extrusionOk="0">
                <a:moveTo>
                  <a:pt x="1975" y="0"/>
                </a:moveTo>
                <a:cubicBezTo>
                  <a:pt x="1522" y="0"/>
                  <a:pt x="1094" y="265"/>
                  <a:pt x="919" y="693"/>
                </a:cubicBezTo>
                <a:cubicBezTo>
                  <a:pt x="766" y="1101"/>
                  <a:pt x="868" y="1535"/>
                  <a:pt x="1175" y="1841"/>
                </a:cubicBezTo>
                <a:cubicBezTo>
                  <a:pt x="741" y="1867"/>
                  <a:pt x="358" y="2122"/>
                  <a:pt x="205" y="2531"/>
                </a:cubicBezTo>
                <a:cubicBezTo>
                  <a:pt x="1" y="3092"/>
                  <a:pt x="307" y="3756"/>
                  <a:pt x="894" y="3960"/>
                </a:cubicBezTo>
                <a:cubicBezTo>
                  <a:pt x="1028" y="4016"/>
                  <a:pt x="1170" y="4044"/>
                  <a:pt x="1312" y="4044"/>
                </a:cubicBezTo>
                <a:cubicBezTo>
                  <a:pt x="1682" y="4044"/>
                  <a:pt x="2051" y="3858"/>
                  <a:pt x="2272" y="3526"/>
                </a:cubicBezTo>
                <a:lnTo>
                  <a:pt x="7326" y="5466"/>
                </a:lnTo>
                <a:cubicBezTo>
                  <a:pt x="7223" y="6002"/>
                  <a:pt x="7530" y="6538"/>
                  <a:pt x="8040" y="6716"/>
                </a:cubicBezTo>
                <a:cubicBezTo>
                  <a:pt x="8179" y="6773"/>
                  <a:pt x="8323" y="6800"/>
                  <a:pt x="8466" y="6800"/>
                </a:cubicBezTo>
                <a:cubicBezTo>
                  <a:pt x="8902" y="6800"/>
                  <a:pt x="9322" y="6546"/>
                  <a:pt x="9495" y="6104"/>
                </a:cubicBezTo>
                <a:cubicBezTo>
                  <a:pt x="9648" y="5721"/>
                  <a:pt x="9546" y="5261"/>
                  <a:pt x="9265" y="4981"/>
                </a:cubicBezTo>
                <a:cubicBezTo>
                  <a:pt x="9674" y="4955"/>
                  <a:pt x="10056" y="4674"/>
                  <a:pt x="10210" y="4292"/>
                </a:cubicBezTo>
                <a:cubicBezTo>
                  <a:pt x="10414" y="3705"/>
                  <a:pt x="10107" y="3067"/>
                  <a:pt x="9546" y="2862"/>
                </a:cubicBezTo>
                <a:cubicBezTo>
                  <a:pt x="9405" y="2806"/>
                  <a:pt x="9259" y="2779"/>
                  <a:pt x="9117" y="2779"/>
                </a:cubicBezTo>
                <a:cubicBezTo>
                  <a:pt x="8746" y="2779"/>
                  <a:pt x="8396" y="2964"/>
                  <a:pt x="8193" y="3296"/>
                </a:cubicBezTo>
                <a:lnTo>
                  <a:pt x="3114" y="1331"/>
                </a:lnTo>
                <a:cubicBezTo>
                  <a:pt x="3216" y="795"/>
                  <a:pt x="2910" y="285"/>
                  <a:pt x="2400" y="80"/>
                </a:cubicBezTo>
                <a:cubicBezTo>
                  <a:pt x="2260" y="26"/>
                  <a:pt x="2116" y="0"/>
                  <a:pt x="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667375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7743600" y="5030238"/>
            <a:ext cx="329710" cy="347263"/>
          </a:xfrm>
          <a:custGeom>
            <a:avLst/>
            <a:gdLst/>
            <a:ahLst/>
            <a:cxnLst/>
            <a:rect l="l" t="t" r="r" b="b"/>
            <a:pathLst>
              <a:path w="3982" h="4194" extrusionOk="0">
                <a:moveTo>
                  <a:pt x="2009" y="0"/>
                </a:moveTo>
                <a:cubicBezTo>
                  <a:pt x="1865" y="0"/>
                  <a:pt x="1721" y="28"/>
                  <a:pt x="1582" y="84"/>
                </a:cubicBezTo>
                <a:cubicBezTo>
                  <a:pt x="1072" y="288"/>
                  <a:pt x="766" y="799"/>
                  <a:pt x="868" y="1335"/>
                </a:cubicBezTo>
                <a:lnTo>
                  <a:pt x="0" y="1667"/>
                </a:lnTo>
                <a:lnTo>
                  <a:pt x="26" y="4193"/>
                </a:lnTo>
                <a:lnTo>
                  <a:pt x="1736" y="3530"/>
                </a:lnTo>
                <a:cubicBezTo>
                  <a:pt x="1938" y="3842"/>
                  <a:pt x="2299" y="4022"/>
                  <a:pt x="2676" y="4022"/>
                </a:cubicBezTo>
                <a:cubicBezTo>
                  <a:pt x="2822" y="4022"/>
                  <a:pt x="2971" y="3995"/>
                  <a:pt x="3114" y="3938"/>
                </a:cubicBezTo>
                <a:cubicBezTo>
                  <a:pt x="3675" y="3734"/>
                  <a:pt x="3982" y="3070"/>
                  <a:pt x="3777" y="2509"/>
                </a:cubicBezTo>
                <a:cubicBezTo>
                  <a:pt x="3599" y="2100"/>
                  <a:pt x="3241" y="1845"/>
                  <a:pt x="2808" y="1820"/>
                </a:cubicBezTo>
                <a:cubicBezTo>
                  <a:pt x="3114" y="1539"/>
                  <a:pt x="3216" y="1080"/>
                  <a:pt x="3063" y="697"/>
                </a:cubicBezTo>
                <a:cubicBezTo>
                  <a:pt x="2870" y="254"/>
                  <a:pt x="2446" y="0"/>
                  <a:pt x="2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649390" y="2084136"/>
            <a:ext cx="862279" cy="487609"/>
          </a:xfrm>
          <a:custGeom>
            <a:avLst/>
            <a:gdLst/>
            <a:ahLst/>
            <a:cxnLst/>
            <a:rect l="l" t="t" r="r" b="b"/>
            <a:pathLst>
              <a:path w="10414" h="5889" extrusionOk="0">
                <a:moveTo>
                  <a:pt x="1657" y="1"/>
                </a:moveTo>
                <a:cubicBezTo>
                  <a:pt x="1177" y="1"/>
                  <a:pt x="735" y="329"/>
                  <a:pt x="588" y="813"/>
                </a:cubicBezTo>
                <a:cubicBezTo>
                  <a:pt x="511" y="1247"/>
                  <a:pt x="664" y="1655"/>
                  <a:pt x="996" y="1936"/>
                </a:cubicBezTo>
                <a:cubicBezTo>
                  <a:pt x="588" y="2012"/>
                  <a:pt x="256" y="2319"/>
                  <a:pt x="154" y="2702"/>
                </a:cubicBezTo>
                <a:cubicBezTo>
                  <a:pt x="1" y="3314"/>
                  <a:pt x="383" y="3901"/>
                  <a:pt x="996" y="4054"/>
                </a:cubicBezTo>
                <a:cubicBezTo>
                  <a:pt x="1084" y="4076"/>
                  <a:pt x="1174" y="4087"/>
                  <a:pt x="1263" y="4087"/>
                </a:cubicBezTo>
                <a:cubicBezTo>
                  <a:pt x="1690" y="4087"/>
                  <a:pt x="2107" y="3843"/>
                  <a:pt x="2298" y="3442"/>
                </a:cubicBezTo>
                <a:lnTo>
                  <a:pt x="7555" y="4718"/>
                </a:lnTo>
                <a:cubicBezTo>
                  <a:pt x="7541" y="5465"/>
                  <a:pt x="8133" y="5888"/>
                  <a:pt x="8726" y="5888"/>
                </a:cubicBezTo>
                <a:cubicBezTo>
                  <a:pt x="9187" y="5888"/>
                  <a:pt x="9648" y="5633"/>
                  <a:pt x="9827" y="5075"/>
                </a:cubicBezTo>
                <a:cubicBezTo>
                  <a:pt x="9903" y="4667"/>
                  <a:pt x="9750" y="4233"/>
                  <a:pt x="9418" y="3978"/>
                </a:cubicBezTo>
                <a:cubicBezTo>
                  <a:pt x="9827" y="3901"/>
                  <a:pt x="10184" y="3595"/>
                  <a:pt x="10286" y="3161"/>
                </a:cubicBezTo>
                <a:cubicBezTo>
                  <a:pt x="10414" y="2574"/>
                  <a:pt x="10031" y="1987"/>
                  <a:pt x="9418" y="1859"/>
                </a:cubicBezTo>
                <a:cubicBezTo>
                  <a:pt x="9318" y="1829"/>
                  <a:pt x="9216" y="1815"/>
                  <a:pt x="9115" y="1815"/>
                </a:cubicBezTo>
                <a:cubicBezTo>
                  <a:pt x="8701" y="1815"/>
                  <a:pt x="8301" y="2056"/>
                  <a:pt x="8117" y="2446"/>
                </a:cubicBezTo>
                <a:lnTo>
                  <a:pt x="2859" y="1170"/>
                </a:lnTo>
                <a:cubicBezTo>
                  <a:pt x="2859" y="634"/>
                  <a:pt x="2502" y="149"/>
                  <a:pt x="1966" y="47"/>
                </a:cubicBezTo>
                <a:cubicBezTo>
                  <a:pt x="1863" y="16"/>
                  <a:pt x="1759" y="1"/>
                  <a:pt x="16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2" r:id="rId4"/>
    <p:sldLayoutId id="2147483673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Ian Huang</a:t>
            </a:r>
            <a:endParaRPr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5857801" y="703050"/>
            <a:ext cx="3262653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2800" b="1" i="0" dirty="0">
                <a:solidFill>
                  <a:srgbClr val="000000"/>
                </a:solidFill>
                <a:effectLst/>
                <a:latin typeface="Helvetica Neue"/>
              </a:rPr>
              <a:t>GLM and </a:t>
            </a:r>
            <a:r>
              <a:rPr lang="en-US" altLang="zh-CN" sz="2800" b="1" i="0" dirty="0" err="1">
                <a:solidFill>
                  <a:srgbClr val="000000"/>
                </a:solidFill>
                <a:effectLst/>
                <a:latin typeface="Helvetica Neue"/>
              </a:rPr>
              <a:t>autoML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Helvetica Neue"/>
              </a:rPr>
              <a:t> with the mortgage probability of default data</a:t>
            </a:r>
            <a:br>
              <a:rPr lang="en-US" altLang="zh-CN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dirty="0">
              <a:solidFill>
                <a:schemeClr val="accent1"/>
              </a:solidFill>
            </a:endParaRPr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-4700" y="0"/>
            <a:ext cx="5292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/>
          <p:nvPr/>
        </p:nvSpPr>
        <p:spPr>
          <a:xfrm rot="5400128">
            <a:off x="2678680" y="2139595"/>
            <a:ext cx="5487639" cy="870398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456467" y="1074353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GLM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865F6B-5418-99B1-649A-0203BABD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68" y="229591"/>
            <a:ext cx="4247019" cy="19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0D548-DD2B-C171-35DA-45E1D356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3" y="2466501"/>
            <a:ext cx="2647871" cy="21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F8EBD-ED90-0548-1F1F-364B75C49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6" y="2298785"/>
            <a:ext cx="4529138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60A0C-7743-8C48-ED69-D460BCA7D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96" y="3524249"/>
            <a:ext cx="3429000" cy="1243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456467" y="1074353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AutoML</a:t>
            </a:r>
            <a:endParaRPr dirty="0"/>
          </a:p>
        </p:txBody>
      </p:sp>
      <p:sp>
        <p:nvSpPr>
          <p:cNvPr id="440" name="Google Shape;440;p40"/>
          <p:cNvSpPr/>
          <p:nvPr/>
        </p:nvSpPr>
        <p:spPr>
          <a:xfrm flipH="1">
            <a:off x="-114300" y="4591050"/>
            <a:ext cx="9372600" cy="11049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D9788F-807A-FFDB-8BD9-909249FB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5" y="219851"/>
            <a:ext cx="4208878" cy="19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798CD2-531F-2999-2EB0-AEE55625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58" y="2489222"/>
            <a:ext cx="2400535" cy="19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66BE7-D61D-9CE7-8E51-CA476B63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7" y="2303548"/>
            <a:ext cx="3676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981"/>
      </p:ext>
    </p:extLst>
  </p:cSld>
  <p:clrMapOvr>
    <a:masterClrMapping/>
  </p:clrMapOvr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Muli</vt:lpstr>
      <vt:lpstr>Arial</vt:lpstr>
      <vt:lpstr>Comfortaa</vt:lpstr>
      <vt:lpstr>Helvetica Neue</vt:lpstr>
      <vt:lpstr>Indie Flower</vt:lpstr>
      <vt:lpstr>Indoor Games for Dogs by Slidesgo</vt:lpstr>
      <vt:lpstr>GLM and autoML with the mortgage probability of default data </vt:lpstr>
      <vt:lpstr>GLM</vt:lpstr>
      <vt:lpstr>AutoML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GLM and autoML with the mortgage probability of default data </dc:title>
  <cp:lastModifiedBy>yh3389</cp:lastModifiedBy>
  <cp:revision>2</cp:revision>
  <dcterms:modified xsi:type="dcterms:W3CDTF">2023-08-23T16:50:45Z</dcterms:modified>
</cp:coreProperties>
</file>