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5"/>
      <p:boldItalic r:id="rId6"/>
    </p:embeddedFont>
    <p:embeddedFont>
      <p:font typeface="Comfortaa" panose="02010600030101010101" charset="0"/>
      <p:regular r:id="rId7"/>
      <p:bold r:id="rId8"/>
    </p:embeddedFont>
    <p:embeddedFont>
      <p:font typeface="Indie Flower" panose="02010600030101010101" charset="0"/>
      <p:regular r:id="rId9"/>
    </p:embeddedFont>
    <p:embeddedFont>
      <p:font typeface="Segoe UI" panose="020B0502040204020203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00010F-4E4E-48E7-8538-8669513A5F9B}">
  <a:tblStyle styleId="{DA00010F-4E4E-48E7-8538-8669513A5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8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05250" y="-12950"/>
            <a:ext cx="38388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900199">
            <a:off x="7359741" y="3692503"/>
            <a:ext cx="1268862" cy="835052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973488" y="2904050"/>
            <a:ext cx="23802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33813" y="1087100"/>
            <a:ext cx="2419800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11300" y="1445975"/>
            <a:ext cx="3221700" cy="6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711300" y="2069777"/>
            <a:ext cx="3221700" cy="16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bg>
      <p:bgPr>
        <a:solidFill>
          <a:schemeClr val="lt2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8886285" y="4790638"/>
            <a:ext cx="298568" cy="237254"/>
          </a:xfrm>
          <a:custGeom>
            <a:avLst/>
            <a:gdLst/>
            <a:ahLst/>
            <a:cxnLst/>
            <a:rect l="l" t="t" r="r" b="b"/>
            <a:pathLst>
              <a:path w="6530" h="5189" extrusionOk="0">
                <a:moveTo>
                  <a:pt x="6530" y="0"/>
                </a:moveTo>
                <a:lnTo>
                  <a:pt x="2344" y="1659"/>
                </a:lnTo>
                <a:cubicBezTo>
                  <a:pt x="2096" y="1304"/>
                  <a:pt x="1750" y="1152"/>
                  <a:pt x="1408" y="1152"/>
                </a:cubicBezTo>
                <a:cubicBezTo>
                  <a:pt x="694" y="1152"/>
                  <a:pt x="1" y="1817"/>
                  <a:pt x="277" y="2680"/>
                </a:cubicBezTo>
                <a:cubicBezTo>
                  <a:pt x="455" y="3063"/>
                  <a:pt x="813" y="3344"/>
                  <a:pt x="1247" y="3369"/>
                </a:cubicBezTo>
                <a:cubicBezTo>
                  <a:pt x="940" y="3650"/>
                  <a:pt x="864" y="4110"/>
                  <a:pt x="991" y="4492"/>
                </a:cubicBezTo>
                <a:cubicBezTo>
                  <a:pt x="1184" y="4935"/>
                  <a:pt x="1608" y="5189"/>
                  <a:pt x="2046" y="5189"/>
                </a:cubicBezTo>
                <a:cubicBezTo>
                  <a:pt x="2189" y="5189"/>
                  <a:pt x="2333" y="5162"/>
                  <a:pt x="2472" y="5105"/>
                </a:cubicBezTo>
                <a:cubicBezTo>
                  <a:pt x="2982" y="4901"/>
                  <a:pt x="3288" y="4365"/>
                  <a:pt x="3186" y="3854"/>
                </a:cubicBezTo>
                <a:lnTo>
                  <a:pt x="6504" y="2527"/>
                </a:lnTo>
                <a:lnTo>
                  <a:pt x="65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8501260" y="4202888"/>
            <a:ext cx="435050" cy="418224"/>
          </a:xfrm>
          <a:custGeom>
            <a:avLst/>
            <a:gdLst/>
            <a:ahLst/>
            <a:cxnLst/>
            <a:rect l="l" t="t" r="r" b="b"/>
            <a:pathLst>
              <a:path w="9515" h="9147" extrusionOk="0">
                <a:moveTo>
                  <a:pt x="6891" y="0"/>
                </a:moveTo>
                <a:cubicBezTo>
                  <a:pt x="6576" y="0"/>
                  <a:pt x="6262" y="129"/>
                  <a:pt x="6043" y="375"/>
                </a:cubicBezTo>
                <a:cubicBezTo>
                  <a:pt x="5661" y="758"/>
                  <a:pt x="5610" y="1370"/>
                  <a:pt x="5916" y="1804"/>
                </a:cubicBezTo>
                <a:lnTo>
                  <a:pt x="2164" y="5735"/>
                </a:lnTo>
                <a:cubicBezTo>
                  <a:pt x="1964" y="5612"/>
                  <a:pt x="1761" y="5558"/>
                  <a:pt x="1568" y="5558"/>
                </a:cubicBezTo>
                <a:cubicBezTo>
                  <a:pt x="680" y="5558"/>
                  <a:pt x="1" y="6699"/>
                  <a:pt x="735" y="7496"/>
                </a:cubicBezTo>
                <a:cubicBezTo>
                  <a:pt x="939" y="7700"/>
                  <a:pt x="1211" y="7802"/>
                  <a:pt x="1483" y="7802"/>
                </a:cubicBezTo>
                <a:cubicBezTo>
                  <a:pt x="1620" y="7802"/>
                  <a:pt x="1756" y="7777"/>
                  <a:pt x="1883" y="7725"/>
                </a:cubicBezTo>
                <a:lnTo>
                  <a:pt x="1883" y="7725"/>
                </a:lnTo>
                <a:cubicBezTo>
                  <a:pt x="1756" y="8108"/>
                  <a:pt x="1858" y="8568"/>
                  <a:pt x="2164" y="8848"/>
                </a:cubicBezTo>
                <a:cubicBezTo>
                  <a:pt x="2377" y="9050"/>
                  <a:pt x="2640" y="9147"/>
                  <a:pt x="2904" y="9147"/>
                </a:cubicBezTo>
                <a:cubicBezTo>
                  <a:pt x="3208" y="9147"/>
                  <a:pt x="3514" y="9018"/>
                  <a:pt x="3746" y="8772"/>
                </a:cubicBezTo>
                <a:cubicBezTo>
                  <a:pt x="4129" y="8389"/>
                  <a:pt x="4180" y="7802"/>
                  <a:pt x="3874" y="7343"/>
                </a:cubicBezTo>
                <a:lnTo>
                  <a:pt x="7600" y="3438"/>
                </a:lnTo>
                <a:cubicBezTo>
                  <a:pt x="7784" y="3560"/>
                  <a:pt x="7992" y="3617"/>
                  <a:pt x="8201" y="3617"/>
                </a:cubicBezTo>
                <a:cubicBezTo>
                  <a:pt x="8513" y="3617"/>
                  <a:pt x="8825" y="3489"/>
                  <a:pt x="9055" y="3259"/>
                </a:cubicBezTo>
                <a:cubicBezTo>
                  <a:pt x="9515" y="2800"/>
                  <a:pt x="9515" y="2085"/>
                  <a:pt x="9055" y="1651"/>
                </a:cubicBezTo>
                <a:cubicBezTo>
                  <a:pt x="8853" y="1466"/>
                  <a:pt x="8583" y="1358"/>
                  <a:pt x="8314" y="1358"/>
                </a:cubicBezTo>
                <a:cubicBezTo>
                  <a:pt x="8175" y="1358"/>
                  <a:pt x="8036" y="1386"/>
                  <a:pt x="7907" y="1447"/>
                </a:cubicBezTo>
                <a:cubicBezTo>
                  <a:pt x="8060" y="1039"/>
                  <a:pt x="7958" y="605"/>
                  <a:pt x="7651" y="298"/>
                </a:cubicBezTo>
                <a:cubicBezTo>
                  <a:pt x="7438" y="97"/>
                  <a:pt x="7164" y="0"/>
                  <a:pt x="6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8394178" y="4869965"/>
            <a:ext cx="357138" cy="462895"/>
          </a:xfrm>
          <a:custGeom>
            <a:avLst/>
            <a:gdLst/>
            <a:ahLst/>
            <a:cxnLst/>
            <a:rect l="l" t="t" r="r" b="b"/>
            <a:pathLst>
              <a:path w="7811" h="10124" extrusionOk="0">
                <a:moveTo>
                  <a:pt x="3365" y="1"/>
                </a:moveTo>
                <a:cubicBezTo>
                  <a:pt x="3234" y="1"/>
                  <a:pt x="3102" y="26"/>
                  <a:pt x="2975" y="78"/>
                </a:cubicBezTo>
                <a:cubicBezTo>
                  <a:pt x="2958" y="696"/>
                  <a:pt x="2432" y="1106"/>
                  <a:pt x="1888" y="1106"/>
                </a:cubicBezTo>
                <a:cubicBezTo>
                  <a:pt x="1623" y="1106"/>
                  <a:pt x="1354" y="1009"/>
                  <a:pt x="1137" y="792"/>
                </a:cubicBezTo>
                <a:lnTo>
                  <a:pt x="1137" y="792"/>
                </a:lnTo>
                <a:cubicBezTo>
                  <a:pt x="0" y="1324"/>
                  <a:pt x="445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296"/>
                  <a:pt x="3179" y="8883"/>
                  <a:pt x="3383" y="9393"/>
                </a:cubicBezTo>
                <a:cubicBezTo>
                  <a:pt x="3562" y="9851"/>
                  <a:pt x="3991" y="10123"/>
                  <a:pt x="4449" y="10123"/>
                </a:cubicBezTo>
                <a:cubicBezTo>
                  <a:pt x="4578" y="10123"/>
                  <a:pt x="4709" y="10102"/>
                  <a:pt x="4838" y="10057"/>
                </a:cubicBezTo>
                <a:cubicBezTo>
                  <a:pt x="5221" y="9904"/>
                  <a:pt x="5501" y="9521"/>
                  <a:pt x="5501" y="9087"/>
                </a:cubicBezTo>
                <a:cubicBezTo>
                  <a:pt x="5706" y="9291"/>
                  <a:pt x="5978" y="9393"/>
                  <a:pt x="6250" y="9393"/>
                </a:cubicBezTo>
                <a:cubicBezTo>
                  <a:pt x="6386" y="9393"/>
                  <a:pt x="6522" y="9368"/>
                  <a:pt x="6650" y="9317"/>
                </a:cubicBezTo>
                <a:cubicBezTo>
                  <a:pt x="7810" y="8785"/>
                  <a:pt x="7368" y="7131"/>
                  <a:pt x="6212" y="7131"/>
                </a:cubicBezTo>
                <a:cubicBezTo>
                  <a:pt x="6148" y="7131"/>
                  <a:pt x="6081" y="7136"/>
                  <a:pt x="6012" y="7147"/>
                </a:cubicBezTo>
                <a:lnTo>
                  <a:pt x="3996" y="2119"/>
                </a:lnTo>
                <a:cubicBezTo>
                  <a:pt x="4455" y="1813"/>
                  <a:pt x="4608" y="1226"/>
                  <a:pt x="4404" y="741"/>
                </a:cubicBezTo>
                <a:cubicBezTo>
                  <a:pt x="4246" y="287"/>
                  <a:pt x="3813" y="1"/>
                  <a:pt x="33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8705226" y="3754498"/>
            <a:ext cx="469159" cy="310364"/>
          </a:xfrm>
          <a:custGeom>
            <a:avLst/>
            <a:gdLst/>
            <a:ahLst/>
            <a:cxnLst/>
            <a:rect l="l" t="t" r="r" b="b"/>
            <a:pathLst>
              <a:path w="10261" h="6788" extrusionOk="0">
                <a:moveTo>
                  <a:pt x="1821" y="0"/>
                </a:moveTo>
                <a:cubicBezTo>
                  <a:pt x="1410" y="0"/>
                  <a:pt x="1000" y="210"/>
                  <a:pt x="791" y="688"/>
                </a:cubicBezTo>
                <a:cubicBezTo>
                  <a:pt x="638" y="1096"/>
                  <a:pt x="740" y="1530"/>
                  <a:pt x="1047" y="1836"/>
                </a:cubicBezTo>
                <a:cubicBezTo>
                  <a:pt x="613" y="1862"/>
                  <a:pt x="230" y="2117"/>
                  <a:pt x="77" y="2525"/>
                </a:cubicBezTo>
                <a:cubicBezTo>
                  <a:pt x="26" y="2653"/>
                  <a:pt x="0" y="2781"/>
                  <a:pt x="26" y="2934"/>
                </a:cubicBezTo>
                <a:cubicBezTo>
                  <a:pt x="51" y="3393"/>
                  <a:pt x="332" y="3776"/>
                  <a:pt x="766" y="3955"/>
                </a:cubicBezTo>
                <a:cubicBezTo>
                  <a:pt x="894" y="4009"/>
                  <a:pt x="1030" y="4034"/>
                  <a:pt x="1166" y="4034"/>
                </a:cubicBezTo>
                <a:cubicBezTo>
                  <a:pt x="1543" y="4034"/>
                  <a:pt x="1919" y="3839"/>
                  <a:pt x="2144" y="3521"/>
                </a:cubicBezTo>
                <a:lnTo>
                  <a:pt x="7172" y="5460"/>
                </a:lnTo>
                <a:cubicBezTo>
                  <a:pt x="7146" y="5588"/>
                  <a:pt x="7146" y="5716"/>
                  <a:pt x="7172" y="5843"/>
                </a:cubicBezTo>
                <a:cubicBezTo>
                  <a:pt x="7223" y="6098"/>
                  <a:pt x="7351" y="6328"/>
                  <a:pt x="7555" y="6481"/>
                </a:cubicBezTo>
                <a:cubicBezTo>
                  <a:pt x="7657" y="6583"/>
                  <a:pt x="7784" y="6634"/>
                  <a:pt x="7912" y="6685"/>
                </a:cubicBezTo>
                <a:cubicBezTo>
                  <a:pt x="8048" y="6754"/>
                  <a:pt x="8196" y="6788"/>
                  <a:pt x="8347" y="6788"/>
                </a:cubicBezTo>
                <a:cubicBezTo>
                  <a:pt x="8423" y="6788"/>
                  <a:pt x="8499" y="6779"/>
                  <a:pt x="8576" y="6762"/>
                </a:cubicBezTo>
                <a:cubicBezTo>
                  <a:pt x="8703" y="6736"/>
                  <a:pt x="8856" y="6660"/>
                  <a:pt x="8958" y="6583"/>
                </a:cubicBezTo>
                <a:cubicBezTo>
                  <a:pt x="9086" y="6507"/>
                  <a:pt x="9188" y="6405"/>
                  <a:pt x="9265" y="6303"/>
                </a:cubicBezTo>
                <a:cubicBezTo>
                  <a:pt x="9316" y="6226"/>
                  <a:pt x="9341" y="6149"/>
                  <a:pt x="9367" y="6098"/>
                </a:cubicBezTo>
                <a:cubicBezTo>
                  <a:pt x="9494" y="5741"/>
                  <a:pt x="9443" y="5358"/>
                  <a:pt x="9214" y="5078"/>
                </a:cubicBezTo>
                <a:cubicBezTo>
                  <a:pt x="9188" y="5027"/>
                  <a:pt x="9163" y="4975"/>
                  <a:pt x="9112" y="4950"/>
                </a:cubicBezTo>
                <a:cubicBezTo>
                  <a:pt x="9163" y="4950"/>
                  <a:pt x="9214" y="4924"/>
                  <a:pt x="9265" y="4924"/>
                </a:cubicBezTo>
                <a:cubicBezTo>
                  <a:pt x="9622" y="4848"/>
                  <a:pt x="9928" y="4618"/>
                  <a:pt x="10081" y="4261"/>
                </a:cubicBezTo>
                <a:cubicBezTo>
                  <a:pt x="10260" y="3750"/>
                  <a:pt x="10056" y="3189"/>
                  <a:pt x="9571" y="2934"/>
                </a:cubicBezTo>
                <a:cubicBezTo>
                  <a:pt x="9520" y="2883"/>
                  <a:pt x="9469" y="2857"/>
                  <a:pt x="9418" y="2832"/>
                </a:cubicBezTo>
                <a:cubicBezTo>
                  <a:pt x="9274" y="2780"/>
                  <a:pt x="9130" y="2754"/>
                  <a:pt x="8989" y="2754"/>
                </a:cubicBezTo>
                <a:cubicBezTo>
                  <a:pt x="8781" y="2754"/>
                  <a:pt x="8580" y="2812"/>
                  <a:pt x="8397" y="2934"/>
                </a:cubicBezTo>
                <a:cubicBezTo>
                  <a:pt x="8244" y="3010"/>
                  <a:pt x="8116" y="3138"/>
                  <a:pt x="8040" y="3265"/>
                </a:cubicBezTo>
                <a:lnTo>
                  <a:pt x="7121" y="2934"/>
                </a:lnTo>
                <a:lnTo>
                  <a:pt x="2986" y="1326"/>
                </a:lnTo>
                <a:cubicBezTo>
                  <a:pt x="3111" y="516"/>
                  <a:pt x="2465" y="0"/>
                  <a:pt x="1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7705375" y="4854466"/>
            <a:ext cx="481778" cy="313473"/>
          </a:xfrm>
          <a:custGeom>
            <a:avLst/>
            <a:gdLst/>
            <a:ahLst/>
            <a:cxnLst/>
            <a:rect l="l" t="t" r="r" b="b"/>
            <a:pathLst>
              <a:path w="10537" h="6856" extrusionOk="0">
                <a:moveTo>
                  <a:pt x="8574" y="1"/>
                </a:moveTo>
                <a:cubicBezTo>
                  <a:pt x="8429" y="1"/>
                  <a:pt x="8282" y="28"/>
                  <a:pt x="8137" y="85"/>
                </a:cubicBezTo>
                <a:cubicBezTo>
                  <a:pt x="7627" y="289"/>
                  <a:pt x="7320" y="799"/>
                  <a:pt x="7422" y="1335"/>
                </a:cubicBezTo>
                <a:lnTo>
                  <a:pt x="2394" y="3326"/>
                </a:lnTo>
                <a:cubicBezTo>
                  <a:pt x="2153" y="2942"/>
                  <a:pt x="1796" y="2780"/>
                  <a:pt x="1443" y="2780"/>
                </a:cubicBezTo>
                <a:cubicBezTo>
                  <a:pt x="715" y="2780"/>
                  <a:pt x="1" y="3471"/>
                  <a:pt x="327" y="4347"/>
                </a:cubicBezTo>
                <a:cubicBezTo>
                  <a:pt x="480" y="4755"/>
                  <a:pt x="863" y="5011"/>
                  <a:pt x="1297" y="5036"/>
                </a:cubicBezTo>
                <a:cubicBezTo>
                  <a:pt x="991" y="5317"/>
                  <a:pt x="889" y="5776"/>
                  <a:pt x="1042" y="6185"/>
                </a:cubicBezTo>
                <a:cubicBezTo>
                  <a:pt x="1234" y="6607"/>
                  <a:pt x="1642" y="6856"/>
                  <a:pt x="2082" y="6856"/>
                </a:cubicBezTo>
                <a:cubicBezTo>
                  <a:pt x="2228" y="6856"/>
                  <a:pt x="2376" y="6829"/>
                  <a:pt x="2522" y="6772"/>
                </a:cubicBezTo>
                <a:cubicBezTo>
                  <a:pt x="3032" y="6567"/>
                  <a:pt x="3313" y="6057"/>
                  <a:pt x="3237" y="5521"/>
                </a:cubicBezTo>
                <a:lnTo>
                  <a:pt x="8265" y="3530"/>
                </a:lnTo>
                <a:cubicBezTo>
                  <a:pt x="8481" y="3854"/>
                  <a:pt x="8836" y="4039"/>
                  <a:pt x="9206" y="4039"/>
                </a:cubicBezTo>
                <a:cubicBezTo>
                  <a:pt x="9361" y="4039"/>
                  <a:pt x="9518" y="4006"/>
                  <a:pt x="9668" y="3939"/>
                </a:cubicBezTo>
                <a:cubicBezTo>
                  <a:pt x="10255" y="3734"/>
                  <a:pt x="10536" y="3071"/>
                  <a:pt x="10332" y="2509"/>
                </a:cubicBezTo>
                <a:cubicBezTo>
                  <a:pt x="10179" y="2101"/>
                  <a:pt x="9796" y="1846"/>
                  <a:pt x="9362" y="1820"/>
                </a:cubicBezTo>
                <a:cubicBezTo>
                  <a:pt x="9668" y="1540"/>
                  <a:pt x="9770" y="1080"/>
                  <a:pt x="9617" y="697"/>
                </a:cubicBezTo>
                <a:cubicBezTo>
                  <a:pt x="9425" y="255"/>
                  <a:pt x="9015" y="1"/>
                  <a:pt x="8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7935538" y="4080101"/>
            <a:ext cx="458642" cy="352109"/>
          </a:xfrm>
          <a:custGeom>
            <a:avLst/>
            <a:gdLst/>
            <a:ahLst/>
            <a:cxnLst/>
            <a:rect l="l" t="t" r="r" b="b"/>
            <a:pathLst>
              <a:path w="10031" h="7701" extrusionOk="0">
                <a:moveTo>
                  <a:pt x="7928" y="1"/>
                </a:moveTo>
                <a:cubicBezTo>
                  <a:pt x="7219" y="1"/>
                  <a:pt x="6518" y="653"/>
                  <a:pt x="6790" y="1519"/>
                </a:cubicBezTo>
                <a:lnTo>
                  <a:pt x="3446" y="3408"/>
                </a:lnTo>
                <a:lnTo>
                  <a:pt x="2093" y="4173"/>
                </a:lnTo>
                <a:cubicBezTo>
                  <a:pt x="1872" y="3921"/>
                  <a:pt x="1553" y="3785"/>
                  <a:pt x="1234" y="3785"/>
                </a:cubicBezTo>
                <a:cubicBezTo>
                  <a:pt x="1037" y="3785"/>
                  <a:pt x="839" y="3837"/>
                  <a:pt x="664" y="3944"/>
                </a:cubicBezTo>
                <a:cubicBezTo>
                  <a:pt x="536" y="4020"/>
                  <a:pt x="409" y="4122"/>
                  <a:pt x="307" y="4250"/>
                </a:cubicBezTo>
                <a:cubicBezTo>
                  <a:pt x="77" y="4531"/>
                  <a:pt x="1" y="4888"/>
                  <a:pt x="103" y="5245"/>
                </a:cubicBezTo>
                <a:cubicBezTo>
                  <a:pt x="128" y="5322"/>
                  <a:pt x="154" y="5398"/>
                  <a:pt x="205" y="5449"/>
                </a:cubicBezTo>
                <a:cubicBezTo>
                  <a:pt x="332" y="5679"/>
                  <a:pt x="536" y="5858"/>
                  <a:pt x="792" y="5934"/>
                </a:cubicBezTo>
                <a:cubicBezTo>
                  <a:pt x="885" y="5972"/>
                  <a:pt x="992" y="5995"/>
                  <a:pt x="1103" y="5995"/>
                </a:cubicBezTo>
                <a:cubicBezTo>
                  <a:pt x="1144" y="5995"/>
                  <a:pt x="1185" y="5992"/>
                  <a:pt x="1226" y="5985"/>
                </a:cubicBezTo>
                <a:lnTo>
                  <a:pt x="1226" y="5985"/>
                </a:lnTo>
                <a:cubicBezTo>
                  <a:pt x="1175" y="6088"/>
                  <a:pt x="1124" y="6164"/>
                  <a:pt x="1098" y="6266"/>
                </a:cubicBezTo>
                <a:cubicBezTo>
                  <a:pt x="1047" y="6368"/>
                  <a:pt x="1021" y="6470"/>
                  <a:pt x="1021" y="6572"/>
                </a:cubicBezTo>
                <a:cubicBezTo>
                  <a:pt x="996" y="6777"/>
                  <a:pt x="1047" y="6981"/>
                  <a:pt x="1149" y="7159"/>
                </a:cubicBezTo>
                <a:cubicBezTo>
                  <a:pt x="1226" y="7287"/>
                  <a:pt x="1328" y="7389"/>
                  <a:pt x="1430" y="7491"/>
                </a:cubicBezTo>
                <a:cubicBezTo>
                  <a:pt x="1653" y="7625"/>
                  <a:pt x="1895" y="7700"/>
                  <a:pt x="2140" y="7700"/>
                </a:cubicBezTo>
                <a:cubicBezTo>
                  <a:pt x="2175" y="7700"/>
                  <a:pt x="2211" y="7699"/>
                  <a:pt x="2246" y="7695"/>
                </a:cubicBezTo>
                <a:cubicBezTo>
                  <a:pt x="2400" y="7670"/>
                  <a:pt x="2553" y="7619"/>
                  <a:pt x="2680" y="7542"/>
                </a:cubicBezTo>
                <a:cubicBezTo>
                  <a:pt x="2987" y="7389"/>
                  <a:pt x="3191" y="7083"/>
                  <a:pt x="3267" y="6777"/>
                </a:cubicBezTo>
                <a:cubicBezTo>
                  <a:pt x="3293" y="6572"/>
                  <a:pt x="3293" y="6394"/>
                  <a:pt x="3242" y="6190"/>
                </a:cubicBezTo>
                <a:lnTo>
                  <a:pt x="7964" y="3535"/>
                </a:lnTo>
                <a:cubicBezTo>
                  <a:pt x="8185" y="3788"/>
                  <a:pt x="8503" y="3923"/>
                  <a:pt x="8823" y="3923"/>
                </a:cubicBezTo>
                <a:cubicBezTo>
                  <a:pt x="9020" y="3923"/>
                  <a:pt x="9218" y="3872"/>
                  <a:pt x="9393" y="3765"/>
                </a:cubicBezTo>
                <a:cubicBezTo>
                  <a:pt x="9546" y="3688"/>
                  <a:pt x="9699" y="3561"/>
                  <a:pt x="9801" y="3408"/>
                </a:cubicBezTo>
                <a:cubicBezTo>
                  <a:pt x="10031" y="3050"/>
                  <a:pt x="10031" y="2616"/>
                  <a:pt x="9827" y="2259"/>
                </a:cubicBezTo>
                <a:cubicBezTo>
                  <a:pt x="9642" y="1935"/>
                  <a:pt x="9289" y="1716"/>
                  <a:pt x="8920" y="1716"/>
                </a:cubicBezTo>
                <a:cubicBezTo>
                  <a:pt x="8882" y="1716"/>
                  <a:pt x="8844" y="1718"/>
                  <a:pt x="8806" y="1723"/>
                </a:cubicBezTo>
                <a:cubicBezTo>
                  <a:pt x="9035" y="1391"/>
                  <a:pt x="9087" y="932"/>
                  <a:pt x="8882" y="549"/>
                </a:cubicBezTo>
                <a:cubicBezTo>
                  <a:pt x="8643" y="165"/>
                  <a:pt x="8285" y="1"/>
                  <a:pt x="7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">
    <p:bg>
      <p:bgPr>
        <a:solidFill>
          <a:schemeClr val="lt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 rot="5010061">
            <a:off x="8447566" y="674855"/>
            <a:ext cx="435038" cy="418213"/>
          </a:xfrm>
          <a:custGeom>
            <a:avLst/>
            <a:gdLst/>
            <a:ahLst/>
            <a:cxnLst/>
            <a:rect l="l" t="t" r="r" b="b"/>
            <a:pathLst>
              <a:path w="9515" h="9147" extrusionOk="0">
                <a:moveTo>
                  <a:pt x="6891" y="0"/>
                </a:moveTo>
                <a:cubicBezTo>
                  <a:pt x="6576" y="0"/>
                  <a:pt x="6262" y="129"/>
                  <a:pt x="6043" y="375"/>
                </a:cubicBezTo>
                <a:cubicBezTo>
                  <a:pt x="5661" y="758"/>
                  <a:pt x="5610" y="1370"/>
                  <a:pt x="5916" y="1804"/>
                </a:cubicBezTo>
                <a:lnTo>
                  <a:pt x="2164" y="5735"/>
                </a:lnTo>
                <a:cubicBezTo>
                  <a:pt x="1964" y="5612"/>
                  <a:pt x="1761" y="5558"/>
                  <a:pt x="1568" y="5558"/>
                </a:cubicBezTo>
                <a:cubicBezTo>
                  <a:pt x="680" y="5558"/>
                  <a:pt x="1" y="6699"/>
                  <a:pt x="735" y="7496"/>
                </a:cubicBezTo>
                <a:cubicBezTo>
                  <a:pt x="939" y="7700"/>
                  <a:pt x="1211" y="7802"/>
                  <a:pt x="1483" y="7802"/>
                </a:cubicBezTo>
                <a:cubicBezTo>
                  <a:pt x="1620" y="7802"/>
                  <a:pt x="1756" y="7777"/>
                  <a:pt x="1883" y="7725"/>
                </a:cubicBezTo>
                <a:lnTo>
                  <a:pt x="1883" y="7725"/>
                </a:lnTo>
                <a:cubicBezTo>
                  <a:pt x="1756" y="8108"/>
                  <a:pt x="1858" y="8568"/>
                  <a:pt x="2164" y="8848"/>
                </a:cubicBezTo>
                <a:cubicBezTo>
                  <a:pt x="2377" y="9050"/>
                  <a:pt x="2640" y="9147"/>
                  <a:pt x="2904" y="9147"/>
                </a:cubicBezTo>
                <a:cubicBezTo>
                  <a:pt x="3208" y="9147"/>
                  <a:pt x="3514" y="9018"/>
                  <a:pt x="3746" y="8772"/>
                </a:cubicBezTo>
                <a:cubicBezTo>
                  <a:pt x="4129" y="8389"/>
                  <a:pt x="4180" y="7802"/>
                  <a:pt x="3874" y="7343"/>
                </a:cubicBezTo>
                <a:lnTo>
                  <a:pt x="7600" y="3438"/>
                </a:lnTo>
                <a:cubicBezTo>
                  <a:pt x="7784" y="3560"/>
                  <a:pt x="7992" y="3617"/>
                  <a:pt x="8201" y="3617"/>
                </a:cubicBezTo>
                <a:cubicBezTo>
                  <a:pt x="8513" y="3617"/>
                  <a:pt x="8825" y="3489"/>
                  <a:pt x="9055" y="3259"/>
                </a:cubicBezTo>
                <a:cubicBezTo>
                  <a:pt x="9515" y="2800"/>
                  <a:pt x="9515" y="2085"/>
                  <a:pt x="9055" y="1651"/>
                </a:cubicBezTo>
                <a:cubicBezTo>
                  <a:pt x="8853" y="1466"/>
                  <a:pt x="8583" y="1358"/>
                  <a:pt x="8314" y="1358"/>
                </a:cubicBezTo>
                <a:cubicBezTo>
                  <a:pt x="8175" y="1358"/>
                  <a:pt x="8036" y="1386"/>
                  <a:pt x="7907" y="1447"/>
                </a:cubicBezTo>
                <a:cubicBezTo>
                  <a:pt x="8060" y="1039"/>
                  <a:pt x="7958" y="605"/>
                  <a:pt x="7651" y="298"/>
                </a:cubicBezTo>
                <a:cubicBezTo>
                  <a:pt x="7438" y="97"/>
                  <a:pt x="7164" y="0"/>
                  <a:pt x="6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711301" y="4565348"/>
            <a:ext cx="469159" cy="310364"/>
          </a:xfrm>
          <a:custGeom>
            <a:avLst/>
            <a:gdLst/>
            <a:ahLst/>
            <a:cxnLst/>
            <a:rect l="l" t="t" r="r" b="b"/>
            <a:pathLst>
              <a:path w="10261" h="6788" extrusionOk="0">
                <a:moveTo>
                  <a:pt x="1821" y="0"/>
                </a:moveTo>
                <a:cubicBezTo>
                  <a:pt x="1410" y="0"/>
                  <a:pt x="1000" y="210"/>
                  <a:pt x="791" y="688"/>
                </a:cubicBezTo>
                <a:cubicBezTo>
                  <a:pt x="638" y="1096"/>
                  <a:pt x="740" y="1530"/>
                  <a:pt x="1047" y="1836"/>
                </a:cubicBezTo>
                <a:cubicBezTo>
                  <a:pt x="613" y="1862"/>
                  <a:pt x="230" y="2117"/>
                  <a:pt x="77" y="2525"/>
                </a:cubicBezTo>
                <a:cubicBezTo>
                  <a:pt x="26" y="2653"/>
                  <a:pt x="0" y="2781"/>
                  <a:pt x="26" y="2934"/>
                </a:cubicBezTo>
                <a:cubicBezTo>
                  <a:pt x="51" y="3393"/>
                  <a:pt x="332" y="3776"/>
                  <a:pt x="766" y="3955"/>
                </a:cubicBezTo>
                <a:cubicBezTo>
                  <a:pt x="894" y="4009"/>
                  <a:pt x="1030" y="4034"/>
                  <a:pt x="1166" y="4034"/>
                </a:cubicBezTo>
                <a:cubicBezTo>
                  <a:pt x="1543" y="4034"/>
                  <a:pt x="1919" y="3839"/>
                  <a:pt x="2144" y="3521"/>
                </a:cubicBezTo>
                <a:lnTo>
                  <a:pt x="7172" y="5460"/>
                </a:lnTo>
                <a:cubicBezTo>
                  <a:pt x="7146" y="5588"/>
                  <a:pt x="7146" y="5716"/>
                  <a:pt x="7172" y="5843"/>
                </a:cubicBezTo>
                <a:cubicBezTo>
                  <a:pt x="7223" y="6098"/>
                  <a:pt x="7351" y="6328"/>
                  <a:pt x="7555" y="6481"/>
                </a:cubicBezTo>
                <a:cubicBezTo>
                  <a:pt x="7657" y="6583"/>
                  <a:pt x="7784" y="6634"/>
                  <a:pt x="7912" y="6685"/>
                </a:cubicBezTo>
                <a:cubicBezTo>
                  <a:pt x="8048" y="6754"/>
                  <a:pt x="8196" y="6788"/>
                  <a:pt x="8347" y="6788"/>
                </a:cubicBezTo>
                <a:cubicBezTo>
                  <a:pt x="8423" y="6788"/>
                  <a:pt x="8499" y="6779"/>
                  <a:pt x="8576" y="6762"/>
                </a:cubicBezTo>
                <a:cubicBezTo>
                  <a:pt x="8703" y="6736"/>
                  <a:pt x="8856" y="6660"/>
                  <a:pt x="8958" y="6583"/>
                </a:cubicBezTo>
                <a:cubicBezTo>
                  <a:pt x="9086" y="6507"/>
                  <a:pt x="9188" y="6405"/>
                  <a:pt x="9265" y="6303"/>
                </a:cubicBezTo>
                <a:cubicBezTo>
                  <a:pt x="9316" y="6226"/>
                  <a:pt x="9341" y="6149"/>
                  <a:pt x="9367" y="6098"/>
                </a:cubicBezTo>
                <a:cubicBezTo>
                  <a:pt x="9494" y="5741"/>
                  <a:pt x="9443" y="5358"/>
                  <a:pt x="9214" y="5078"/>
                </a:cubicBezTo>
                <a:cubicBezTo>
                  <a:pt x="9188" y="5027"/>
                  <a:pt x="9163" y="4975"/>
                  <a:pt x="9112" y="4950"/>
                </a:cubicBezTo>
                <a:cubicBezTo>
                  <a:pt x="9163" y="4950"/>
                  <a:pt x="9214" y="4924"/>
                  <a:pt x="9265" y="4924"/>
                </a:cubicBezTo>
                <a:cubicBezTo>
                  <a:pt x="9622" y="4848"/>
                  <a:pt x="9928" y="4618"/>
                  <a:pt x="10081" y="4261"/>
                </a:cubicBezTo>
                <a:cubicBezTo>
                  <a:pt x="10260" y="3750"/>
                  <a:pt x="10056" y="3189"/>
                  <a:pt x="9571" y="2934"/>
                </a:cubicBezTo>
                <a:cubicBezTo>
                  <a:pt x="9520" y="2883"/>
                  <a:pt x="9469" y="2857"/>
                  <a:pt x="9418" y="2832"/>
                </a:cubicBezTo>
                <a:cubicBezTo>
                  <a:pt x="9274" y="2780"/>
                  <a:pt x="9130" y="2754"/>
                  <a:pt x="8989" y="2754"/>
                </a:cubicBezTo>
                <a:cubicBezTo>
                  <a:pt x="8781" y="2754"/>
                  <a:pt x="8580" y="2812"/>
                  <a:pt x="8397" y="2934"/>
                </a:cubicBezTo>
                <a:cubicBezTo>
                  <a:pt x="8244" y="3010"/>
                  <a:pt x="8116" y="3138"/>
                  <a:pt x="8040" y="3265"/>
                </a:cubicBezTo>
                <a:lnTo>
                  <a:pt x="7121" y="2934"/>
                </a:lnTo>
                <a:lnTo>
                  <a:pt x="2986" y="1326"/>
                </a:lnTo>
                <a:cubicBezTo>
                  <a:pt x="3111" y="516"/>
                  <a:pt x="2465" y="0"/>
                  <a:pt x="1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86625" y="4118716"/>
            <a:ext cx="481778" cy="313473"/>
          </a:xfrm>
          <a:custGeom>
            <a:avLst/>
            <a:gdLst/>
            <a:ahLst/>
            <a:cxnLst/>
            <a:rect l="l" t="t" r="r" b="b"/>
            <a:pathLst>
              <a:path w="10537" h="6856" extrusionOk="0">
                <a:moveTo>
                  <a:pt x="8574" y="1"/>
                </a:moveTo>
                <a:cubicBezTo>
                  <a:pt x="8429" y="1"/>
                  <a:pt x="8282" y="28"/>
                  <a:pt x="8137" y="85"/>
                </a:cubicBezTo>
                <a:cubicBezTo>
                  <a:pt x="7627" y="289"/>
                  <a:pt x="7320" y="799"/>
                  <a:pt x="7422" y="1335"/>
                </a:cubicBezTo>
                <a:lnTo>
                  <a:pt x="2394" y="3326"/>
                </a:lnTo>
                <a:cubicBezTo>
                  <a:pt x="2153" y="2942"/>
                  <a:pt x="1796" y="2780"/>
                  <a:pt x="1443" y="2780"/>
                </a:cubicBezTo>
                <a:cubicBezTo>
                  <a:pt x="715" y="2780"/>
                  <a:pt x="1" y="3471"/>
                  <a:pt x="327" y="4347"/>
                </a:cubicBezTo>
                <a:cubicBezTo>
                  <a:pt x="480" y="4755"/>
                  <a:pt x="863" y="5011"/>
                  <a:pt x="1297" y="5036"/>
                </a:cubicBezTo>
                <a:cubicBezTo>
                  <a:pt x="991" y="5317"/>
                  <a:pt x="889" y="5776"/>
                  <a:pt x="1042" y="6185"/>
                </a:cubicBezTo>
                <a:cubicBezTo>
                  <a:pt x="1234" y="6607"/>
                  <a:pt x="1642" y="6856"/>
                  <a:pt x="2082" y="6856"/>
                </a:cubicBezTo>
                <a:cubicBezTo>
                  <a:pt x="2228" y="6856"/>
                  <a:pt x="2376" y="6829"/>
                  <a:pt x="2522" y="6772"/>
                </a:cubicBezTo>
                <a:cubicBezTo>
                  <a:pt x="3032" y="6567"/>
                  <a:pt x="3313" y="6057"/>
                  <a:pt x="3237" y="5521"/>
                </a:cubicBezTo>
                <a:lnTo>
                  <a:pt x="8265" y="3530"/>
                </a:lnTo>
                <a:cubicBezTo>
                  <a:pt x="8481" y="3854"/>
                  <a:pt x="8836" y="4039"/>
                  <a:pt x="9206" y="4039"/>
                </a:cubicBezTo>
                <a:cubicBezTo>
                  <a:pt x="9361" y="4039"/>
                  <a:pt x="9518" y="4006"/>
                  <a:pt x="9668" y="3939"/>
                </a:cubicBezTo>
                <a:cubicBezTo>
                  <a:pt x="10255" y="3734"/>
                  <a:pt x="10536" y="3071"/>
                  <a:pt x="10332" y="2509"/>
                </a:cubicBezTo>
                <a:cubicBezTo>
                  <a:pt x="10179" y="2101"/>
                  <a:pt x="9796" y="1846"/>
                  <a:pt x="9362" y="1820"/>
                </a:cubicBezTo>
                <a:cubicBezTo>
                  <a:pt x="9668" y="1540"/>
                  <a:pt x="9770" y="1080"/>
                  <a:pt x="9617" y="697"/>
                </a:cubicBezTo>
                <a:cubicBezTo>
                  <a:pt x="9425" y="255"/>
                  <a:pt x="9015" y="1"/>
                  <a:pt x="8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8106575" y="292076"/>
            <a:ext cx="458642" cy="352109"/>
          </a:xfrm>
          <a:custGeom>
            <a:avLst/>
            <a:gdLst/>
            <a:ahLst/>
            <a:cxnLst/>
            <a:rect l="l" t="t" r="r" b="b"/>
            <a:pathLst>
              <a:path w="10031" h="7701" extrusionOk="0">
                <a:moveTo>
                  <a:pt x="7928" y="1"/>
                </a:moveTo>
                <a:cubicBezTo>
                  <a:pt x="7219" y="1"/>
                  <a:pt x="6518" y="653"/>
                  <a:pt x="6790" y="1519"/>
                </a:cubicBezTo>
                <a:lnTo>
                  <a:pt x="3446" y="3408"/>
                </a:lnTo>
                <a:lnTo>
                  <a:pt x="2093" y="4173"/>
                </a:lnTo>
                <a:cubicBezTo>
                  <a:pt x="1872" y="3921"/>
                  <a:pt x="1553" y="3785"/>
                  <a:pt x="1234" y="3785"/>
                </a:cubicBezTo>
                <a:cubicBezTo>
                  <a:pt x="1037" y="3785"/>
                  <a:pt x="839" y="3837"/>
                  <a:pt x="664" y="3944"/>
                </a:cubicBezTo>
                <a:cubicBezTo>
                  <a:pt x="536" y="4020"/>
                  <a:pt x="409" y="4122"/>
                  <a:pt x="307" y="4250"/>
                </a:cubicBezTo>
                <a:cubicBezTo>
                  <a:pt x="77" y="4531"/>
                  <a:pt x="1" y="4888"/>
                  <a:pt x="103" y="5245"/>
                </a:cubicBezTo>
                <a:cubicBezTo>
                  <a:pt x="128" y="5322"/>
                  <a:pt x="154" y="5398"/>
                  <a:pt x="205" y="5449"/>
                </a:cubicBezTo>
                <a:cubicBezTo>
                  <a:pt x="332" y="5679"/>
                  <a:pt x="536" y="5858"/>
                  <a:pt x="792" y="5934"/>
                </a:cubicBezTo>
                <a:cubicBezTo>
                  <a:pt x="885" y="5972"/>
                  <a:pt x="992" y="5995"/>
                  <a:pt x="1103" y="5995"/>
                </a:cubicBezTo>
                <a:cubicBezTo>
                  <a:pt x="1144" y="5995"/>
                  <a:pt x="1185" y="5992"/>
                  <a:pt x="1226" y="5985"/>
                </a:cubicBezTo>
                <a:lnTo>
                  <a:pt x="1226" y="5985"/>
                </a:lnTo>
                <a:cubicBezTo>
                  <a:pt x="1175" y="6088"/>
                  <a:pt x="1124" y="6164"/>
                  <a:pt x="1098" y="6266"/>
                </a:cubicBezTo>
                <a:cubicBezTo>
                  <a:pt x="1047" y="6368"/>
                  <a:pt x="1021" y="6470"/>
                  <a:pt x="1021" y="6572"/>
                </a:cubicBezTo>
                <a:cubicBezTo>
                  <a:pt x="996" y="6777"/>
                  <a:pt x="1047" y="6981"/>
                  <a:pt x="1149" y="7159"/>
                </a:cubicBezTo>
                <a:cubicBezTo>
                  <a:pt x="1226" y="7287"/>
                  <a:pt x="1328" y="7389"/>
                  <a:pt x="1430" y="7491"/>
                </a:cubicBezTo>
                <a:cubicBezTo>
                  <a:pt x="1653" y="7625"/>
                  <a:pt x="1895" y="7700"/>
                  <a:pt x="2140" y="7700"/>
                </a:cubicBezTo>
                <a:cubicBezTo>
                  <a:pt x="2175" y="7700"/>
                  <a:pt x="2211" y="7699"/>
                  <a:pt x="2246" y="7695"/>
                </a:cubicBezTo>
                <a:cubicBezTo>
                  <a:pt x="2400" y="7670"/>
                  <a:pt x="2553" y="7619"/>
                  <a:pt x="2680" y="7542"/>
                </a:cubicBezTo>
                <a:cubicBezTo>
                  <a:pt x="2987" y="7389"/>
                  <a:pt x="3191" y="7083"/>
                  <a:pt x="3267" y="6777"/>
                </a:cubicBezTo>
                <a:cubicBezTo>
                  <a:pt x="3293" y="6572"/>
                  <a:pt x="3293" y="6394"/>
                  <a:pt x="3242" y="6190"/>
                </a:cubicBezTo>
                <a:lnTo>
                  <a:pt x="7964" y="3535"/>
                </a:lnTo>
                <a:cubicBezTo>
                  <a:pt x="8185" y="3788"/>
                  <a:pt x="8503" y="3923"/>
                  <a:pt x="8823" y="3923"/>
                </a:cubicBezTo>
                <a:cubicBezTo>
                  <a:pt x="9020" y="3923"/>
                  <a:pt x="9218" y="3872"/>
                  <a:pt x="9393" y="3765"/>
                </a:cubicBezTo>
                <a:cubicBezTo>
                  <a:pt x="9546" y="3688"/>
                  <a:pt x="9699" y="3561"/>
                  <a:pt x="9801" y="3408"/>
                </a:cubicBezTo>
                <a:cubicBezTo>
                  <a:pt x="10031" y="3050"/>
                  <a:pt x="10031" y="2616"/>
                  <a:pt x="9827" y="2259"/>
                </a:cubicBezTo>
                <a:cubicBezTo>
                  <a:pt x="9642" y="1935"/>
                  <a:pt x="9289" y="1716"/>
                  <a:pt x="8920" y="1716"/>
                </a:cubicBezTo>
                <a:cubicBezTo>
                  <a:pt x="8882" y="1716"/>
                  <a:pt x="8844" y="1718"/>
                  <a:pt x="8806" y="1723"/>
                </a:cubicBezTo>
                <a:cubicBezTo>
                  <a:pt x="9035" y="1391"/>
                  <a:pt x="9087" y="932"/>
                  <a:pt x="8882" y="549"/>
                </a:cubicBezTo>
                <a:cubicBezTo>
                  <a:pt x="8643" y="165"/>
                  <a:pt x="8285" y="1"/>
                  <a:pt x="7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/>
          <p:nvPr/>
        </p:nvSpPr>
        <p:spPr>
          <a:xfrm>
            <a:off x="7906251" y="-308025"/>
            <a:ext cx="760849" cy="759442"/>
          </a:xfrm>
          <a:custGeom>
            <a:avLst/>
            <a:gdLst/>
            <a:ahLst/>
            <a:cxnLst/>
            <a:rect l="l" t="t" r="r" b="b"/>
            <a:pathLst>
              <a:path w="9189" h="9172" extrusionOk="0">
                <a:moveTo>
                  <a:pt x="6563" y="1"/>
                </a:moveTo>
                <a:cubicBezTo>
                  <a:pt x="6256" y="1"/>
                  <a:pt x="5947" y="122"/>
                  <a:pt x="5718" y="366"/>
                </a:cubicBezTo>
                <a:cubicBezTo>
                  <a:pt x="5335" y="774"/>
                  <a:pt x="5284" y="1361"/>
                  <a:pt x="5590" y="1820"/>
                </a:cubicBezTo>
                <a:lnTo>
                  <a:pt x="1889" y="5751"/>
                </a:lnTo>
                <a:cubicBezTo>
                  <a:pt x="1695" y="5628"/>
                  <a:pt x="1485" y="5571"/>
                  <a:pt x="1278" y="5571"/>
                </a:cubicBezTo>
                <a:cubicBezTo>
                  <a:pt x="967" y="5571"/>
                  <a:pt x="664" y="5700"/>
                  <a:pt x="434" y="5929"/>
                </a:cubicBezTo>
                <a:cubicBezTo>
                  <a:pt x="0" y="6389"/>
                  <a:pt x="0" y="7103"/>
                  <a:pt x="434" y="7537"/>
                </a:cubicBezTo>
                <a:cubicBezTo>
                  <a:pt x="653" y="7723"/>
                  <a:pt x="917" y="7819"/>
                  <a:pt x="1188" y="7819"/>
                </a:cubicBezTo>
                <a:cubicBezTo>
                  <a:pt x="1328" y="7819"/>
                  <a:pt x="1470" y="7794"/>
                  <a:pt x="1608" y="7742"/>
                </a:cubicBezTo>
                <a:lnTo>
                  <a:pt x="1608" y="7742"/>
                </a:lnTo>
                <a:cubicBezTo>
                  <a:pt x="1455" y="8124"/>
                  <a:pt x="1557" y="8584"/>
                  <a:pt x="1864" y="8865"/>
                </a:cubicBezTo>
                <a:cubicBezTo>
                  <a:pt x="2081" y="9069"/>
                  <a:pt x="2354" y="9172"/>
                  <a:pt x="2626" y="9172"/>
                </a:cubicBezTo>
                <a:cubicBezTo>
                  <a:pt x="2930" y="9172"/>
                  <a:pt x="3230" y="9044"/>
                  <a:pt x="3446" y="8788"/>
                </a:cubicBezTo>
                <a:cubicBezTo>
                  <a:pt x="3829" y="8405"/>
                  <a:pt x="3880" y="7818"/>
                  <a:pt x="3574" y="7359"/>
                </a:cubicBezTo>
                <a:lnTo>
                  <a:pt x="7300" y="3454"/>
                </a:lnTo>
                <a:cubicBezTo>
                  <a:pt x="7483" y="3566"/>
                  <a:pt x="7690" y="3621"/>
                  <a:pt x="7896" y="3621"/>
                </a:cubicBezTo>
                <a:cubicBezTo>
                  <a:pt x="8207" y="3621"/>
                  <a:pt x="8514" y="3495"/>
                  <a:pt x="8729" y="3250"/>
                </a:cubicBezTo>
                <a:cubicBezTo>
                  <a:pt x="9189" y="2816"/>
                  <a:pt x="9189" y="2101"/>
                  <a:pt x="8729" y="1642"/>
                </a:cubicBezTo>
                <a:cubicBezTo>
                  <a:pt x="8527" y="1456"/>
                  <a:pt x="8269" y="1360"/>
                  <a:pt x="8000" y="1360"/>
                </a:cubicBezTo>
                <a:cubicBezTo>
                  <a:pt x="7861" y="1360"/>
                  <a:pt x="7719" y="1385"/>
                  <a:pt x="7581" y="1438"/>
                </a:cubicBezTo>
                <a:cubicBezTo>
                  <a:pt x="7734" y="1055"/>
                  <a:pt x="7632" y="595"/>
                  <a:pt x="7325" y="289"/>
                </a:cubicBezTo>
                <a:cubicBezTo>
                  <a:pt x="7109" y="97"/>
                  <a:pt x="6837" y="1"/>
                  <a:pt x="6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8764234" y="451419"/>
            <a:ext cx="646834" cy="839012"/>
          </a:xfrm>
          <a:custGeom>
            <a:avLst/>
            <a:gdLst/>
            <a:ahLst/>
            <a:cxnLst/>
            <a:rect l="l" t="t" r="r" b="b"/>
            <a:pathLst>
              <a:path w="7812" h="10133" extrusionOk="0">
                <a:moveTo>
                  <a:pt x="3366" y="0"/>
                </a:moveTo>
                <a:cubicBezTo>
                  <a:pt x="3235" y="0"/>
                  <a:pt x="3102" y="25"/>
                  <a:pt x="2975" y="77"/>
                </a:cubicBezTo>
                <a:cubicBezTo>
                  <a:pt x="2567" y="230"/>
                  <a:pt x="2312" y="613"/>
                  <a:pt x="2286" y="1021"/>
                </a:cubicBezTo>
                <a:cubicBezTo>
                  <a:pt x="2076" y="829"/>
                  <a:pt x="1806" y="720"/>
                  <a:pt x="1526" y="720"/>
                </a:cubicBezTo>
                <a:cubicBezTo>
                  <a:pt x="1397" y="720"/>
                  <a:pt x="1266" y="743"/>
                  <a:pt x="1138" y="792"/>
                </a:cubicBezTo>
                <a:cubicBezTo>
                  <a:pt x="1" y="1324"/>
                  <a:pt x="446" y="3002"/>
                  <a:pt x="1603" y="3002"/>
                </a:cubicBezTo>
                <a:cubicBezTo>
                  <a:pt x="1667" y="3002"/>
                  <a:pt x="1733" y="2997"/>
                  <a:pt x="1801" y="2987"/>
                </a:cubicBezTo>
                <a:lnTo>
                  <a:pt x="3817" y="8014"/>
                </a:lnTo>
                <a:cubicBezTo>
                  <a:pt x="3358" y="8321"/>
                  <a:pt x="3179" y="8882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70" y="10133"/>
                  <a:pt x="4705" y="10108"/>
                  <a:pt x="4838" y="10056"/>
                </a:cubicBezTo>
                <a:cubicBezTo>
                  <a:pt x="5221" y="9903"/>
                  <a:pt x="5476" y="9520"/>
                  <a:pt x="5502" y="9112"/>
                </a:cubicBezTo>
                <a:cubicBezTo>
                  <a:pt x="5712" y="9304"/>
                  <a:pt x="5993" y="9413"/>
                  <a:pt x="6273" y="9413"/>
                </a:cubicBezTo>
                <a:cubicBezTo>
                  <a:pt x="6402" y="9413"/>
                  <a:pt x="6530" y="9390"/>
                  <a:pt x="6650" y="9342"/>
                </a:cubicBezTo>
                <a:cubicBezTo>
                  <a:pt x="7812" y="8809"/>
                  <a:pt x="7391" y="7131"/>
                  <a:pt x="6214" y="7131"/>
                </a:cubicBezTo>
                <a:cubicBezTo>
                  <a:pt x="6149" y="7131"/>
                  <a:pt x="6082" y="7136"/>
                  <a:pt x="6012" y="7147"/>
                </a:cubicBezTo>
                <a:lnTo>
                  <a:pt x="3996" y="2119"/>
                </a:lnTo>
                <a:cubicBezTo>
                  <a:pt x="4430" y="1812"/>
                  <a:pt x="4609" y="1225"/>
                  <a:pt x="4404" y="741"/>
                </a:cubicBezTo>
                <a:cubicBezTo>
                  <a:pt x="4246" y="286"/>
                  <a:pt x="3814" y="0"/>
                  <a:pt x="3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8818937" y="3399628"/>
            <a:ext cx="862279" cy="566186"/>
          </a:xfrm>
          <a:custGeom>
            <a:avLst/>
            <a:gdLst/>
            <a:ahLst/>
            <a:cxnLst/>
            <a:rect l="l" t="t" r="r" b="b"/>
            <a:pathLst>
              <a:path w="10414" h="6838" extrusionOk="0">
                <a:moveTo>
                  <a:pt x="8467" y="0"/>
                </a:moveTo>
                <a:cubicBezTo>
                  <a:pt x="7821" y="0"/>
                  <a:pt x="7175" y="527"/>
                  <a:pt x="7300" y="1342"/>
                </a:cubicBezTo>
                <a:lnTo>
                  <a:pt x="2272" y="3333"/>
                </a:lnTo>
                <a:cubicBezTo>
                  <a:pt x="2051" y="3001"/>
                  <a:pt x="1682" y="2816"/>
                  <a:pt x="1312" y="2816"/>
                </a:cubicBezTo>
                <a:cubicBezTo>
                  <a:pt x="1170" y="2816"/>
                  <a:pt x="1028" y="2843"/>
                  <a:pt x="894" y="2899"/>
                </a:cubicBezTo>
                <a:cubicBezTo>
                  <a:pt x="307" y="3104"/>
                  <a:pt x="1" y="3767"/>
                  <a:pt x="205" y="4329"/>
                </a:cubicBezTo>
                <a:cubicBezTo>
                  <a:pt x="383" y="4737"/>
                  <a:pt x="741" y="4992"/>
                  <a:pt x="1175" y="5018"/>
                </a:cubicBezTo>
                <a:cubicBezTo>
                  <a:pt x="868" y="5324"/>
                  <a:pt x="792" y="5758"/>
                  <a:pt x="945" y="6166"/>
                </a:cubicBezTo>
                <a:cubicBezTo>
                  <a:pt x="1118" y="6588"/>
                  <a:pt x="1536" y="6837"/>
                  <a:pt x="1971" y="6837"/>
                </a:cubicBezTo>
                <a:cubicBezTo>
                  <a:pt x="2115" y="6837"/>
                  <a:pt x="2260" y="6810"/>
                  <a:pt x="2400" y="6753"/>
                </a:cubicBezTo>
                <a:cubicBezTo>
                  <a:pt x="2910" y="6549"/>
                  <a:pt x="3216" y="6039"/>
                  <a:pt x="3114" y="5503"/>
                </a:cubicBezTo>
                <a:lnTo>
                  <a:pt x="8168" y="3512"/>
                </a:lnTo>
                <a:cubicBezTo>
                  <a:pt x="8367" y="3837"/>
                  <a:pt x="8719" y="4009"/>
                  <a:pt x="9089" y="4009"/>
                </a:cubicBezTo>
                <a:cubicBezTo>
                  <a:pt x="9242" y="4009"/>
                  <a:pt x="9397" y="3980"/>
                  <a:pt x="9546" y="3920"/>
                </a:cubicBezTo>
                <a:cubicBezTo>
                  <a:pt x="10108" y="3716"/>
                  <a:pt x="10414" y="3078"/>
                  <a:pt x="10210" y="2491"/>
                </a:cubicBezTo>
                <a:cubicBezTo>
                  <a:pt x="10031" y="2108"/>
                  <a:pt x="9674" y="1827"/>
                  <a:pt x="9240" y="1827"/>
                </a:cubicBezTo>
                <a:cubicBezTo>
                  <a:pt x="9546" y="1521"/>
                  <a:pt x="9623" y="1062"/>
                  <a:pt x="9495" y="679"/>
                </a:cubicBezTo>
                <a:cubicBezTo>
                  <a:pt x="9279" y="207"/>
                  <a:pt x="8873" y="0"/>
                  <a:pt x="84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8818935" y="2084136"/>
            <a:ext cx="862279" cy="487609"/>
          </a:xfrm>
          <a:custGeom>
            <a:avLst/>
            <a:gdLst/>
            <a:ahLst/>
            <a:cxnLst/>
            <a:rect l="l" t="t" r="r" b="b"/>
            <a:pathLst>
              <a:path w="10414" h="5889" extrusionOk="0">
                <a:moveTo>
                  <a:pt x="1657" y="1"/>
                </a:moveTo>
                <a:cubicBezTo>
                  <a:pt x="1177" y="1"/>
                  <a:pt x="735" y="329"/>
                  <a:pt x="588" y="813"/>
                </a:cubicBezTo>
                <a:cubicBezTo>
                  <a:pt x="511" y="1247"/>
                  <a:pt x="664" y="1655"/>
                  <a:pt x="996" y="1936"/>
                </a:cubicBezTo>
                <a:cubicBezTo>
                  <a:pt x="588" y="2012"/>
                  <a:pt x="256" y="2319"/>
                  <a:pt x="154" y="2702"/>
                </a:cubicBezTo>
                <a:cubicBezTo>
                  <a:pt x="1" y="3314"/>
                  <a:pt x="383" y="3901"/>
                  <a:pt x="996" y="4054"/>
                </a:cubicBezTo>
                <a:cubicBezTo>
                  <a:pt x="1084" y="4076"/>
                  <a:pt x="1174" y="4087"/>
                  <a:pt x="1263" y="4087"/>
                </a:cubicBezTo>
                <a:cubicBezTo>
                  <a:pt x="1690" y="4087"/>
                  <a:pt x="2107" y="3843"/>
                  <a:pt x="2298" y="3442"/>
                </a:cubicBezTo>
                <a:lnTo>
                  <a:pt x="7555" y="4718"/>
                </a:lnTo>
                <a:cubicBezTo>
                  <a:pt x="7541" y="5465"/>
                  <a:pt x="8133" y="5888"/>
                  <a:pt x="8726" y="5888"/>
                </a:cubicBezTo>
                <a:cubicBezTo>
                  <a:pt x="9187" y="5888"/>
                  <a:pt x="9648" y="5633"/>
                  <a:pt x="9827" y="5075"/>
                </a:cubicBezTo>
                <a:cubicBezTo>
                  <a:pt x="9903" y="4667"/>
                  <a:pt x="9750" y="4233"/>
                  <a:pt x="9418" y="3978"/>
                </a:cubicBezTo>
                <a:cubicBezTo>
                  <a:pt x="9827" y="3901"/>
                  <a:pt x="10184" y="3595"/>
                  <a:pt x="10286" y="3161"/>
                </a:cubicBezTo>
                <a:cubicBezTo>
                  <a:pt x="10414" y="2574"/>
                  <a:pt x="10031" y="1987"/>
                  <a:pt x="9418" y="1859"/>
                </a:cubicBezTo>
                <a:cubicBezTo>
                  <a:pt x="9318" y="1829"/>
                  <a:pt x="9216" y="1815"/>
                  <a:pt x="9115" y="1815"/>
                </a:cubicBezTo>
                <a:cubicBezTo>
                  <a:pt x="8701" y="1815"/>
                  <a:pt x="8301" y="2056"/>
                  <a:pt x="8117" y="2446"/>
                </a:cubicBezTo>
                <a:lnTo>
                  <a:pt x="2859" y="1170"/>
                </a:lnTo>
                <a:cubicBezTo>
                  <a:pt x="2859" y="634"/>
                  <a:pt x="2502" y="149"/>
                  <a:pt x="1966" y="47"/>
                </a:cubicBezTo>
                <a:cubicBezTo>
                  <a:pt x="1863" y="16"/>
                  <a:pt x="1759" y="1"/>
                  <a:pt x="16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8764234" y="4676396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6" y="1"/>
                </a:moveTo>
                <a:cubicBezTo>
                  <a:pt x="3235" y="1"/>
                  <a:pt x="3102" y="25"/>
                  <a:pt x="2975" y="77"/>
                </a:cubicBezTo>
                <a:cubicBezTo>
                  <a:pt x="2567" y="231"/>
                  <a:pt x="2312" y="613"/>
                  <a:pt x="2286" y="1022"/>
                </a:cubicBezTo>
                <a:cubicBezTo>
                  <a:pt x="2076" y="829"/>
                  <a:pt x="1806" y="721"/>
                  <a:pt x="1526" y="721"/>
                </a:cubicBezTo>
                <a:cubicBezTo>
                  <a:pt x="1397" y="721"/>
                  <a:pt x="1266" y="744"/>
                  <a:pt x="1138" y="792"/>
                </a:cubicBezTo>
                <a:cubicBezTo>
                  <a:pt x="1" y="1324"/>
                  <a:pt x="446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321"/>
                  <a:pt x="3179" y="8883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70" y="10133"/>
                  <a:pt x="4705" y="10109"/>
                  <a:pt x="4838" y="10057"/>
                </a:cubicBezTo>
                <a:cubicBezTo>
                  <a:pt x="5221" y="9904"/>
                  <a:pt x="5476" y="9521"/>
                  <a:pt x="5502" y="9112"/>
                </a:cubicBezTo>
                <a:cubicBezTo>
                  <a:pt x="5712" y="9305"/>
                  <a:pt x="5993" y="9413"/>
                  <a:pt x="6273" y="9413"/>
                </a:cubicBezTo>
                <a:cubicBezTo>
                  <a:pt x="6402" y="9413"/>
                  <a:pt x="6530" y="9390"/>
                  <a:pt x="6650" y="9342"/>
                </a:cubicBezTo>
                <a:cubicBezTo>
                  <a:pt x="7812" y="8810"/>
                  <a:pt x="7368" y="7131"/>
                  <a:pt x="6188" y="7131"/>
                </a:cubicBezTo>
                <a:cubicBezTo>
                  <a:pt x="6123" y="7131"/>
                  <a:pt x="6056" y="7136"/>
                  <a:pt x="5987" y="7147"/>
                </a:cubicBezTo>
                <a:lnTo>
                  <a:pt x="3996" y="2119"/>
                </a:lnTo>
                <a:cubicBezTo>
                  <a:pt x="4455" y="1813"/>
                  <a:pt x="4609" y="1226"/>
                  <a:pt x="4404" y="741"/>
                </a:cubicBezTo>
                <a:cubicBezTo>
                  <a:pt x="4246" y="287"/>
                  <a:pt x="3814" y="1"/>
                  <a:pt x="33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3943800" y="-308025"/>
            <a:ext cx="760849" cy="759442"/>
          </a:xfrm>
          <a:custGeom>
            <a:avLst/>
            <a:gdLst/>
            <a:ahLst/>
            <a:cxnLst/>
            <a:rect l="l" t="t" r="r" b="b"/>
            <a:pathLst>
              <a:path w="9189" h="9172" extrusionOk="0">
                <a:moveTo>
                  <a:pt x="6563" y="1"/>
                </a:moveTo>
                <a:cubicBezTo>
                  <a:pt x="6256" y="1"/>
                  <a:pt x="5948" y="122"/>
                  <a:pt x="5718" y="366"/>
                </a:cubicBezTo>
                <a:cubicBezTo>
                  <a:pt x="5335" y="774"/>
                  <a:pt x="5284" y="1361"/>
                  <a:pt x="5590" y="1820"/>
                </a:cubicBezTo>
                <a:lnTo>
                  <a:pt x="1889" y="5751"/>
                </a:lnTo>
                <a:cubicBezTo>
                  <a:pt x="1695" y="5628"/>
                  <a:pt x="1485" y="5571"/>
                  <a:pt x="1278" y="5571"/>
                </a:cubicBezTo>
                <a:cubicBezTo>
                  <a:pt x="968" y="5571"/>
                  <a:pt x="664" y="5700"/>
                  <a:pt x="435" y="5929"/>
                </a:cubicBezTo>
                <a:cubicBezTo>
                  <a:pt x="1" y="6389"/>
                  <a:pt x="1" y="7103"/>
                  <a:pt x="435" y="7537"/>
                </a:cubicBezTo>
                <a:cubicBezTo>
                  <a:pt x="654" y="7723"/>
                  <a:pt x="917" y="7819"/>
                  <a:pt x="1189" y="7819"/>
                </a:cubicBezTo>
                <a:cubicBezTo>
                  <a:pt x="1328" y="7819"/>
                  <a:pt x="1470" y="7794"/>
                  <a:pt x="1609" y="7742"/>
                </a:cubicBezTo>
                <a:lnTo>
                  <a:pt x="1609" y="7742"/>
                </a:lnTo>
                <a:cubicBezTo>
                  <a:pt x="1456" y="8124"/>
                  <a:pt x="1558" y="8584"/>
                  <a:pt x="1864" y="8865"/>
                </a:cubicBezTo>
                <a:cubicBezTo>
                  <a:pt x="2081" y="9069"/>
                  <a:pt x="2355" y="9172"/>
                  <a:pt x="2626" y="9172"/>
                </a:cubicBezTo>
                <a:cubicBezTo>
                  <a:pt x="2930" y="9172"/>
                  <a:pt x="3231" y="9044"/>
                  <a:pt x="3446" y="8788"/>
                </a:cubicBezTo>
                <a:cubicBezTo>
                  <a:pt x="3829" y="8405"/>
                  <a:pt x="3880" y="7818"/>
                  <a:pt x="3574" y="7359"/>
                </a:cubicBezTo>
                <a:lnTo>
                  <a:pt x="7300" y="3454"/>
                </a:lnTo>
                <a:cubicBezTo>
                  <a:pt x="7483" y="3566"/>
                  <a:pt x="7691" y="3621"/>
                  <a:pt x="7897" y="3621"/>
                </a:cubicBezTo>
                <a:cubicBezTo>
                  <a:pt x="8207" y="3621"/>
                  <a:pt x="8515" y="3495"/>
                  <a:pt x="8729" y="3250"/>
                </a:cubicBezTo>
                <a:cubicBezTo>
                  <a:pt x="9189" y="2816"/>
                  <a:pt x="9189" y="2101"/>
                  <a:pt x="8729" y="1642"/>
                </a:cubicBezTo>
                <a:cubicBezTo>
                  <a:pt x="8527" y="1456"/>
                  <a:pt x="8269" y="1360"/>
                  <a:pt x="8000" y="1360"/>
                </a:cubicBezTo>
                <a:cubicBezTo>
                  <a:pt x="7861" y="1360"/>
                  <a:pt x="7720" y="1385"/>
                  <a:pt x="7581" y="1438"/>
                </a:cubicBezTo>
                <a:cubicBezTo>
                  <a:pt x="7734" y="1055"/>
                  <a:pt x="7632" y="595"/>
                  <a:pt x="7326" y="289"/>
                </a:cubicBezTo>
                <a:cubicBezTo>
                  <a:pt x="7110" y="97"/>
                  <a:pt x="6837" y="1"/>
                  <a:pt x="6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6127117" y="-396657"/>
            <a:ext cx="868324" cy="565027"/>
          </a:xfrm>
          <a:custGeom>
            <a:avLst/>
            <a:gdLst/>
            <a:ahLst/>
            <a:cxnLst/>
            <a:rect l="l" t="t" r="r" b="b"/>
            <a:pathLst>
              <a:path w="10487" h="6824" extrusionOk="0">
                <a:moveTo>
                  <a:pt x="8444" y="0"/>
                </a:moveTo>
                <a:cubicBezTo>
                  <a:pt x="8300" y="0"/>
                  <a:pt x="8154" y="27"/>
                  <a:pt x="8015" y="84"/>
                </a:cubicBezTo>
                <a:cubicBezTo>
                  <a:pt x="7504" y="288"/>
                  <a:pt x="7198" y="799"/>
                  <a:pt x="7300" y="1335"/>
                </a:cubicBezTo>
                <a:lnTo>
                  <a:pt x="6458" y="1667"/>
                </a:lnTo>
                <a:lnTo>
                  <a:pt x="2272" y="3326"/>
                </a:lnTo>
                <a:cubicBezTo>
                  <a:pt x="2119" y="3096"/>
                  <a:pt x="1915" y="2943"/>
                  <a:pt x="1660" y="2866"/>
                </a:cubicBezTo>
                <a:cubicBezTo>
                  <a:pt x="1549" y="2835"/>
                  <a:pt x="1429" y="2813"/>
                  <a:pt x="1305" y="2813"/>
                </a:cubicBezTo>
                <a:cubicBezTo>
                  <a:pt x="1229" y="2813"/>
                  <a:pt x="1151" y="2821"/>
                  <a:pt x="1073" y="2841"/>
                </a:cubicBezTo>
                <a:cubicBezTo>
                  <a:pt x="1022" y="2841"/>
                  <a:pt x="945" y="2866"/>
                  <a:pt x="869" y="2892"/>
                </a:cubicBezTo>
                <a:cubicBezTo>
                  <a:pt x="307" y="3121"/>
                  <a:pt x="1" y="3759"/>
                  <a:pt x="205" y="4321"/>
                </a:cubicBezTo>
                <a:cubicBezTo>
                  <a:pt x="307" y="4576"/>
                  <a:pt x="486" y="4780"/>
                  <a:pt x="741" y="4882"/>
                </a:cubicBezTo>
                <a:cubicBezTo>
                  <a:pt x="869" y="4959"/>
                  <a:pt x="1022" y="4985"/>
                  <a:pt x="1175" y="5010"/>
                </a:cubicBezTo>
                <a:cubicBezTo>
                  <a:pt x="1098" y="5087"/>
                  <a:pt x="1047" y="5163"/>
                  <a:pt x="996" y="5265"/>
                </a:cubicBezTo>
                <a:cubicBezTo>
                  <a:pt x="971" y="5291"/>
                  <a:pt x="945" y="5342"/>
                  <a:pt x="945" y="5393"/>
                </a:cubicBezTo>
                <a:cubicBezTo>
                  <a:pt x="894" y="5495"/>
                  <a:pt x="869" y="5597"/>
                  <a:pt x="869" y="5699"/>
                </a:cubicBezTo>
                <a:cubicBezTo>
                  <a:pt x="843" y="5852"/>
                  <a:pt x="869" y="6005"/>
                  <a:pt x="945" y="6159"/>
                </a:cubicBezTo>
                <a:cubicBezTo>
                  <a:pt x="1022" y="6363"/>
                  <a:pt x="1149" y="6541"/>
                  <a:pt x="1354" y="6643"/>
                </a:cubicBezTo>
                <a:cubicBezTo>
                  <a:pt x="1536" y="6765"/>
                  <a:pt x="1756" y="6824"/>
                  <a:pt x="1973" y="6824"/>
                </a:cubicBezTo>
                <a:cubicBezTo>
                  <a:pt x="2120" y="6824"/>
                  <a:pt x="2266" y="6797"/>
                  <a:pt x="2400" y="6746"/>
                </a:cubicBezTo>
                <a:cubicBezTo>
                  <a:pt x="2604" y="6669"/>
                  <a:pt x="2757" y="6541"/>
                  <a:pt x="2885" y="6388"/>
                </a:cubicBezTo>
                <a:cubicBezTo>
                  <a:pt x="3089" y="6133"/>
                  <a:pt x="3191" y="5801"/>
                  <a:pt x="3115" y="5495"/>
                </a:cubicBezTo>
                <a:lnTo>
                  <a:pt x="6458" y="4168"/>
                </a:lnTo>
                <a:lnTo>
                  <a:pt x="8168" y="3504"/>
                </a:lnTo>
                <a:cubicBezTo>
                  <a:pt x="8407" y="3859"/>
                  <a:pt x="8748" y="4011"/>
                  <a:pt x="9086" y="4011"/>
                </a:cubicBezTo>
                <a:cubicBezTo>
                  <a:pt x="9793" y="4011"/>
                  <a:pt x="10486" y="3347"/>
                  <a:pt x="10210" y="2483"/>
                </a:cubicBezTo>
                <a:lnTo>
                  <a:pt x="10210" y="2483"/>
                </a:lnTo>
                <a:lnTo>
                  <a:pt x="10210" y="2509"/>
                </a:lnTo>
                <a:cubicBezTo>
                  <a:pt x="10031" y="2100"/>
                  <a:pt x="9674" y="1845"/>
                  <a:pt x="9240" y="1820"/>
                </a:cubicBezTo>
                <a:cubicBezTo>
                  <a:pt x="9546" y="1513"/>
                  <a:pt x="9648" y="1080"/>
                  <a:pt x="9495" y="671"/>
                </a:cubicBezTo>
                <a:cubicBezTo>
                  <a:pt x="9303" y="249"/>
                  <a:pt x="8881" y="0"/>
                  <a:pt x="84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6059080" y="4825158"/>
            <a:ext cx="760849" cy="757454"/>
          </a:xfrm>
          <a:custGeom>
            <a:avLst/>
            <a:gdLst/>
            <a:ahLst/>
            <a:cxnLst/>
            <a:rect l="l" t="t" r="r" b="b"/>
            <a:pathLst>
              <a:path w="9189" h="9148" extrusionOk="0">
                <a:moveTo>
                  <a:pt x="6577" y="1"/>
                </a:moveTo>
                <a:cubicBezTo>
                  <a:pt x="6268" y="1"/>
                  <a:pt x="5962" y="130"/>
                  <a:pt x="5743" y="376"/>
                </a:cubicBezTo>
                <a:cubicBezTo>
                  <a:pt x="5360" y="759"/>
                  <a:pt x="5309" y="1346"/>
                  <a:pt x="5616" y="1805"/>
                </a:cubicBezTo>
                <a:lnTo>
                  <a:pt x="1864" y="5710"/>
                </a:lnTo>
                <a:cubicBezTo>
                  <a:pt x="1681" y="5598"/>
                  <a:pt x="1477" y="5543"/>
                  <a:pt x="1275" y="5543"/>
                </a:cubicBezTo>
                <a:cubicBezTo>
                  <a:pt x="969" y="5543"/>
                  <a:pt x="665" y="5668"/>
                  <a:pt x="435" y="5914"/>
                </a:cubicBezTo>
                <a:cubicBezTo>
                  <a:pt x="1" y="6348"/>
                  <a:pt x="1" y="7063"/>
                  <a:pt x="435" y="7496"/>
                </a:cubicBezTo>
                <a:cubicBezTo>
                  <a:pt x="639" y="7701"/>
                  <a:pt x="911" y="7803"/>
                  <a:pt x="1191" y="7803"/>
                </a:cubicBezTo>
                <a:cubicBezTo>
                  <a:pt x="1331" y="7803"/>
                  <a:pt x="1472" y="7777"/>
                  <a:pt x="1609" y="7726"/>
                </a:cubicBezTo>
                <a:lnTo>
                  <a:pt x="1609" y="7726"/>
                </a:lnTo>
                <a:cubicBezTo>
                  <a:pt x="1455" y="8109"/>
                  <a:pt x="1557" y="8568"/>
                  <a:pt x="1864" y="8849"/>
                </a:cubicBezTo>
                <a:cubicBezTo>
                  <a:pt x="2077" y="9051"/>
                  <a:pt x="2340" y="9148"/>
                  <a:pt x="2604" y="9148"/>
                </a:cubicBezTo>
                <a:cubicBezTo>
                  <a:pt x="2908" y="9148"/>
                  <a:pt x="3214" y="9019"/>
                  <a:pt x="3446" y="8773"/>
                </a:cubicBezTo>
                <a:cubicBezTo>
                  <a:pt x="3829" y="8390"/>
                  <a:pt x="3880" y="7803"/>
                  <a:pt x="3574" y="7343"/>
                </a:cubicBezTo>
                <a:lnTo>
                  <a:pt x="7300" y="3438"/>
                </a:lnTo>
                <a:cubicBezTo>
                  <a:pt x="7483" y="3550"/>
                  <a:pt x="7691" y="3605"/>
                  <a:pt x="7896" y="3605"/>
                </a:cubicBezTo>
                <a:cubicBezTo>
                  <a:pt x="8207" y="3605"/>
                  <a:pt x="8514" y="3480"/>
                  <a:pt x="8729" y="3234"/>
                </a:cubicBezTo>
                <a:cubicBezTo>
                  <a:pt x="9189" y="2800"/>
                  <a:pt x="9189" y="2086"/>
                  <a:pt x="8729" y="1652"/>
                </a:cubicBezTo>
                <a:cubicBezTo>
                  <a:pt x="8525" y="1448"/>
                  <a:pt x="8264" y="1346"/>
                  <a:pt x="7992" y="1346"/>
                </a:cubicBezTo>
                <a:cubicBezTo>
                  <a:pt x="7856" y="1346"/>
                  <a:pt x="7717" y="1371"/>
                  <a:pt x="7581" y="1422"/>
                </a:cubicBezTo>
                <a:cubicBezTo>
                  <a:pt x="7734" y="1039"/>
                  <a:pt x="7632" y="580"/>
                  <a:pt x="7326" y="299"/>
                </a:cubicBezTo>
                <a:cubicBezTo>
                  <a:pt x="7112" y="98"/>
                  <a:pt x="6844" y="1"/>
                  <a:pt x="6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4704658" y="4723958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6" y="1"/>
                </a:moveTo>
                <a:cubicBezTo>
                  <a:pt x="3235" y="1"/>
                  <a:pt x="3103" y="25"/>
                  <a:pt x="2975" y="77"/>
                </a:cubicBezTo>
                <a:cubicBezTo>
                  <a:pt x="2567" y="231"/>
                  <a:pt x="2312" y="613"/>
                  <a:pt x="2286" y="1022"/>
                </a:cubicBezTo>
                <a:cubicBezTo>
                  <a:pt x="2077" y="829"/>
                  <a:pt x="1807" y="721"/>
                  <a:pt x="1526" y="721"/>
                </a:cubicBezTo>
                <a:cubicBezTo>
                  <a:pt x="1398" y="721"/>
                  <a:pt x="1266" y="744"/>
                  <a:pt x="1138" y="792"/>
                </a:cubicBezTo>
                <a:cubicBezTo>
                  <a:pt x="1" y="1324"/>
                  <a:pt x="446" y="3003"/>
                  <a:pt x="1604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8" y="8015"/>
                </a:lnTo>
                <a:cubicBezTo>
                  <a:pt x="3358" y="8321"/>
                  <a:pt x="3180" y="8883"/>
                  <a:pt x="3409" y="9393"/>
                </a:cubicBezTo>
                <a:cubicBezTo>
                  <a:pt x="3567" y="9847"/>
                  <a:pt x="3985" y="10133"/>
                  <a:pt x="4437" y="10133"/>
                </a:cubicBezTo>
                <a:cubicBezTo>
                  <a:pt x="4570" y="10133"/>
                  <a:pt x="4706" y="10109"/>
                  <a:pt x="4839" y="10057"/>
                </a:cubicBezTo>
                <a:cubicBezTo>
                  <a:pt x="5221" y="9904"/>
                  <a:pt x="5477" y="9521"/>
                  <a:pt x="5502" y="9112"/>
                </a:cubicBezTo>
                <a:cubicBezTo>
                  <a:pt x="5712" y="9305"/>
                  <a:pt x="5994" y="9413"/>
                  <a:pt x="6273" y="9413"/>
                </a:cubicBezTo>
                <a:cubicBezTo>
                  <a:pt x="6402" y="9413"/>
                  <a:pt x="6530" y="9390"/>
                  <a:pt x="6651" y="9342"/>
                </a:cubicBezTo>
                <a:cubicBezTo>
                  <a:pt x="7812" y="8810"/>
                  <a:pt x="7368" y="7131"/>
                  <a:pt x="6189" y="7131"/>
                </a:cubicBezTo>
                <a:cubicBezTo>
                  <a:pt x="6124" y="7131"/>
                  <a:pt x="6056" y="7136"/>
                  <a:pt x="5987" y="7147"/>
                </a:cubicBezTo>
                <a:lnTo>
                  <a:pt x="3996" y="2119"/>
                </a:lnTo>
                <a:cubicBezTo>
                  <a:pt x="4456" y="1813"/>
                  <a:pt x="4609" y="1226"/>
                  <a:pt x="4405" y="741"/>
                </a:cubicBezTo>
                <a:cubicBezTo>
                  <a:pt x="4247" y="287"/>
                  <a:pt x="3814" y="1"/>
                  <a:pt x="33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-18568" y="-306700"/>
            <a:ext cx="760849" cy="758117"/>
          </a:xfrm>
          <a:custGeom>
            <a:avLst/>
            <a:gdLst/>
            <a:ahLst/>
            <a:cxnLst/>
            <a:rect l="l" t="t" r="r" b="b"/>
            <a:pathLst>
              <a:path w="9189" h="9156" extrusionOk="0">
                <a:moveTo>
                  <a:pt x="6580" y="0"/>
                </a:moveTo>
                <a:cubicBezTo>
                  <a:pt x="6268" y="0"/>
                  <a:pt x="5961" y="129"/>
                  <a:pt x="5743" y="375"/>
                </a:cubicBezTo>
                <a:cubicBezTo>
                  <a:pt x="5360" y="758"/>
                  <a:pt x="5309" y="1370"/>
                  <a:pt x="5615" y="1804"/>
                </a:cubicBezTo>
                <a:lnTo>
                  <a:pt x="1889" y="5735"/>
                </a:lnTo>
                <a:cubicBezTo>
                  <a:pt x="1697" y="5614"/>
                  <a:pt x="1490" y="5557"/>
                  <a:pt x="1286" y="5557"/>
                </a:cubicBezTo>
                <a:cubicBezTo>
                  <a:pt x="972" y="5557"/>
                  <a:pt x="666" y="5692"/>
                  <a:pt x="434" y="5939"/>
                </a:cubicBezTo>
                <a:cubicBezTo>
                  <a:pt x="0" y="6373"/>
                  <a:pt x="0" y="7087"/>
                  <a:pt x="434" y="7521"/>
                </a:cubicBezTo>
                <a:cubicBezTo>
                  <a:pt x="653" y="7707"/>
                  <a:pt x="917" y="7803"/>
                  <a:pt x="1188" y="7803"/>
                </a:cubicBezTo>
                <a:cubicBezTo>
                  <a:pt x="1328" y="7803"/>
                  <a:pt x="1469" y="7778"/>
                  <a:pt x="1608" y="7726"/>
                </a:cubicBezTo>
                <a:lnTo>
                  <a:pt x="1608" y="7726"/>
                </a:lnTo>
                <a:cubicBezTo>
                  <a:pt x="1455" y="8108"/>
                  <a:pt x="1557" y="8568"/>
                  <a:pt x="1863" y="8849"/>
                </a:cubicBezTo>
                <a:cubicBezTo>
                  <a:pt x="2080" y="9053"/>
                  <a:pt x="2354" y="9156"/>
                  <a:pt x="2626" y="9156"/>
                </a:cubicBezTo>
                <a:cubicBezTo>
                  <a:pt x="2929" y="9156"/>
                  <a:pt x="3230" y="9028"/>
                  <a:pt x="3446" y="8772"/>
                </a:cubicBezTo>
                <a:cubicBezTo>
                  <a:pt x="3828" y="8389"/>
                  <a:pt x="3879" y="7802"/>
                  <a:pt x="3573" y="7343"/>
                </a:cubicBezTo>
                <a:lnTo>
                  <a:pt x="7300" y="3438"/>
                </a:lnTo>
                <a:cubicBezTo>
                  <a:pt x="7483" y="3550"/>
                  <a:pt x="7690" y="3605"/>
                  <a:pt x="7896" y="3605"/>
                </a:cubicBezTo>
                <a:cubicBezTo>
                  <a:pt x="8207" y="3605"/>
                  <a:pt x="8514" y="3479"/>
                  <a:pt x="8729" y="3234"/>
                </a:cubicBezTo>
                <a:cubicBezTo>
                  <a:pt x="9188" y="2800"/>
                  <a:pt x="9188" y="2085"/>
                  <a:pt x="8729" y="1626"/>
                </a:cubicBezTo>
                <a:cubicBezTo>
                  <a:pt x="8527" y="1440"/>
                  <a:pt x="8269" y="1344"/>
                  <a:pt x="7999" y="1344"/>
                </a:cubicBezTo>
                <a:cubicBezTo>
                  <a:pt x="7861" y="1344"/>
                  <a:pt x="7719" y="1369"/>
                  <a:pt x="7580" y="1422"/>
                </a:cubicBezTo>
                <a:cubicBezTo>
                  <a:pt x="7733" y="1039"/>
                  <a:pt x="7631" y="605"/>
                  <a:pt x="7351" y="299"/>
                </a:cubicBezTo>
                <a:cubicBezTo>
                  <a:pt x="7125" y="97"/>
                  <a:pt x="6851" y="0"/>
                  <a:pt x="6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8" y="2909292"/>
            <a:ext cx="221987" cy="490342"/>
          </a:xfrm>
          <a:custGeom>
            <a:avLst/>
            <a:gdLst/>
            <a:ahLst/>
            <a:cxnLst/>
            <a:rect l="l" t="t" r="r" b="b"/>
            <a:pathLst>
              <a:path w="2681" h="5922" extrusionOk="0">
                <a:moveTo>
                  <a:pt x="1" y="0"/>
                </a:moveTo>
                <a:lnTo>
                  <a:pt x="1" y="5921"/>
                </a:lnTo>
                <a:lnTo>
                  <a:pt x="26" y="5921"/>
                </a:lnTo>
                <a:cubicBezTo>
                  <a:pt x="409" y="5743"/>
                  <a:pt x="690" y="5385"/>
                  <a:pt x="690" y="4952"/>
                </a:cubicBezTo>
                <a:cubicBezTo>
                  <a:pt x="894" y="5156"/>
                  <a:pt x="1166" y="5258"/>
                  <a:pt x="1438" y="5258"/>
                </a:cubicBezTo>
                <a:cubicBezTo>
                  <a:pt x="1575" y="5258"/>
                  <a:pt x="1711" y="5232"/>
                  <a:pt x="1838" y="5181"/>
                </a:cubicBezTo>
                <a:cubicBezTo>
                  <a:pt x="2425" y="4952"/>
                  <a:pt x="2680" y="4288"/>
                  <a:pt x="2425" y="3726"/>
                </a:cubicBezTo>
                <a:cubicBezTo>
                  <a:pt x="2247" y="3282"/>
                  <a:pt x="1837" y="2992"/>
                  <a:pt x="1380" y="2992"/>
                </a:cubicBezTo>
                <a:cubicBezTo>
                  <a:pt x="1313" y="2992"/>
                  <a:pt x="1244" y="2999"/>
                  <a:pt x="1175" y="3012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0" y="1043404"/>
            <a:ext cx="329710" cy="347180"/>
          </a:xfrm>
          <a:custGeom>
            <a:avLst/>
            <a:gdLst/>
            <a:ahLst/>
            <a:cxnLst/>
            <a:rect l="l" t="t" r="r" b="b"/>
            <a:pathLst>
              <a:path w="3982" h="4193" extrusionOk="0">
                <a:moveTo>
                  <a:pt x="2009" y="0"/>
                </a:moveTo>
                <a:cubicBezTo>
                  <a:pt x="1865" y="0"/>
                  <a:pt x="1721" y="27"/>
                  <a:pt x="1582" y="84"/>
                </a:cubicBezTo>
                <a:cubicBezTo>
                  <a:pt x="1072" y="288"/>
                  <a:pt x="766" y="798"/>
                  <a:pt x="868" y="1334"/>
                </a:cubicBezTo>
                <a:lnTo>
                  <a:pt x="0" y="1666"/>
                </a:lnTo>
                <a:lnTo>
                  <a:pt x="26" y="4193"/>
                </a:lnTo>
                <a:lnTo>
                  <a:pt x="1736" y="3529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3"/>
                  <a:pt x="3982" y="3070"/>
                  <a:pt x="3777" y="2508"/>
                </a:cubicBezTo>
                <a:cubicBezTo>
                  <a:pt x="3599" y="2100"/>
                  <a:pt x="3241" y="1845"/>
                  <a:pt x="2808" y="1819"/>
                </a:cubicBezTo>
                <a:cubicBezTo>
                  <a:pt x="3114" y="1539"/>
                  <a:pt x="3216" y="1079"/>
                  <a:pt x="3063" y="696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2094749" y="-308032"/>
            <a:ext cx="868241" cy="565027"/>
          </a:xfrm>
          <a:custGeom>
            <a:avLst/>
            <a:gdLst/>
            <a:ahLst/>
            <a:cxnLst/>
            <a:rect l="l" t="t" r="r" b="b"/>
            <a:pathLst>
              <a:path w="10486" h="6824" extrusionOk="0">
                <a:moveTo>
                  <a:pt x="8443" y="0"/>
                </a:moveTo>
                <a:cubicBezTo>
                  <a:pt x="8299" y="0"/>
                  <a:pt x="8154" y="27"/>
                  <a:pt x="8014" y="84"/>
                </a:cubicBezTo>
                <a:cubicBezTo>
                  <a:pt x="7504" y="288"/>
                  <a:pt x="7197" y="799"/>
                  <a:pt x="7300" y="1335"/>
                </a:cubicBezTo>
                <a:lnTo>
                  <a:pt x="6457" y="1667"/>
                </a:lnTo>
                <a:lnTo>
                  <a:pt x="2272" y="3326"/>
                </a:lnTo>
                <a:cubicBezTo>
                  <a:pt x="2118" y="3096"/>
                  <a:pt x="1914" y="2943"/>
                  <a:pt x="1659" y="2866"/>
                </a:cubicBezTo>
                <a:cubicBezTo>
                  <a:pt x="1549" y="2835"/>
                  <a:pt x="1429" y="2813"/>
                  <a:pt x="1305" y="2813"/>
                </a:cubicBezTo>
                <a:cubicBezTo>
                  <a:pt x="1228" y="2813"/>
                  <a:pt x="1150" y="2821"/>
                  <a:pt x="1072" y="2841"/>
                </a:cubicBezTo>
                <a:cubicBezTo>
                  <a:pt x="1021" y="2841"/>
                  <a:pt x="944" y="2866"/>
                  <a:pt x="868" y="2892"/>
                </a:cubicBezTo>
                <a:cubicBezTo>
                  <a:pt x="306" y="3121"/>
                  <a:pt x="0" y="3759"/>
                  <a:pt x="204" y="4321"/>
                </a:cubicBezTo>
                <a:cubicBezTo>
                  <a:pt x="281" y="4525"/>
                  <a:pt x="434" y="4704"/>
                  <a:pt x="587" y="4806"/>
                </a:cubicBezTo>
                <a:cubicBezTo>
                  <a:pt x="766" y="4933"/>
                  <a:pt x="970" y="4985"/>
                  <a:pt x="1174" y="5010"/>
                </a:cubicBezTo>
                <a:cubicBezTo>
                  <a:pt x="1098" y="5087"/>
                  <a:pt x="1047" y="5163"/>
                  <a:pt x="996" y="5265"/>
                </a:cubicBezTo>
                <a:cubicBezTo>
                  <a:pt x="970" y="5291"/>
                  <a:pt x="944" y="5342"/>
                  <a:pt x="919" y="5393"/>
                </a:cubicBezTo>
                <a:cubicBezTo>
                  <a:pt x="766" y="5852"/>
                  <a:pt x="919" y="6388"/>
                  <a:pt x="1353" y="6643"/>
                </a:cubicBezTo>
                <a:cubicBezTo>
                  <a:pt x="1536" y="6765"/>
                  <a:pt x="1755" y="6824"/>
                  <a:pt x="1972" y="6824"/>
                </a:cubicBezTo>
                <a:cubicBezTo>
                  <a:pt x="2119" y="6824"/>
                  <a:pt x="2265" y="6797"/>
                  <a:pt x="2399" y="6746"/>
                </a:cubicBezTo>
                <a:cubicBezTo>
                  <a:pt x="2910" y="6541"/>
                  <a:pt x="3216" y="6031"/>
                  <a:pt x="3114" y="5495"/>
                </a:cubicBezTo>
                <a:lnTo>
                  <a:pt x="6457" y="4168"/>
                </a:lnTo>
                <a:lnTo>
                  <a:pt x="8167" y="3504"/>
                </a:lnTo>
                <a:cubicBezTo>
                  <a:pt x="8407" y="3859"/>
                  <a:pt x="8748" y="4011"/>
                  <a:pt x="9086" y="4011"/>
                </a:cubicBezTo>
                <a:cubicBezTo>
                  <a:pt x="9792" y="4011"/>
                  <a:pt x="10485" y="3347"/>
                  <a:pt x="10209" y="2483"/>
                </a:cubicBezTo>
                <a:lnTo>
                  <a:pt x="10209" y="2483"/>
                </a:lnTo>
                <a:lnTo>
                  <a:pt x="10209" y="2509"/>
                </a:lnTo>
                <a:cubicBezTo>
                  <a:pt x="10030" y="2100"/>
                  <a:pt x="9673" y="1845"/>
                  <a:pt x="9239" y="1820"/>
                </a:cubicBezTo>
                <a:cubicBezTo>
                  <a:pt x="9546" y="1513"/>
                  <a:pt x="9648" y="1080"/>
                  <a:pt x="9494" y="671"/>
                </a:cubicBezTo>
                <a:cubicBezTo>
                  <a:pt x="9303" y="249"/>
                  <a:pt x="8880" y="0"/>
                  <a:pt x="8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-393706" y="3965822"/>
            <a:ext cx="787428" cy="758117"/>
          </a:xfrm>
          <a:custGeom>
            <a:avLst/>
            <a:gdLst/>
            <a:ahLst/>
            <a:cxnLst/>
            <a:rect l="l" t="t" r="r" b="b"/>
            <a:pathLst>
              <a:path w="9510" h="9156" extrusionOk="0">
                <a:moveTo>
                  <a:pt x="6585" y="0"/>
                </a:moveTo>
                <a:cubicBezTo>
                  <a:pt x="6279" y="0"/>
                  <a:pt x="5972" y="128"/>
                  <a:pt x="5743" y="384"/>
                </a:cubicBezTo>
                <a:cubicBezTo>
                  <a:pt x="5360" y="767"/>
                  <a:pt x="5309" y="1354"/>
                  <a:pt x="5615" y="1813"/>
                </a:cubicBezTo>
                <a:lnTo>
                  <a:pt x="1889" y="5718"/>
                </a:lnTo>
                <a:cubicBezTo>
                  <a:pt x="1697" y="5597"/>
                  <a:pt x="1490" y="5540"/>
                  <a:pt x="1286" y="5540"/>
                </a:cubicBezTo>
                <a:cubicBezTo>
                  <a:pt x="972" y="5540"/>
                  <a:pt x="666" y="5675"/>
                  <a:pt x="434" y="5922"/>
                </a:cubicBezTo>
                <a:cubicBezTo>
                  <a:pt x="0" y="6356"/>
                  <a:pt x="0" y="7071"/>
                  <a:pt x="434" y="7505"/>
                </a:cubicBezTo>
                <a:cubicBezTo>
                  <a:pt x="653" y="7690"/>
                  <a:pt x="917" y="7798"/>
                  <a:pt x="1189" y="7798"/>
                </a:cubicBezTo>
                <a:cubicBezTo>
                  <a:pt x="1328" y="7798"/>
                  <a:pt x="1470" y="7770"/>
                  <a:pt x="1608" y="7709"/>
                </a:cubicBezTo>
                <a:lnTo>
                  <a:pt x="1608" y="7709"/>
                </a:lnTo>
                <a:cubicBezTo>
                  <a:pt x="1455" y="8117"/>
                  <a:pt x="1557" y="8551"/>
                  <a:pt x="1863" y="8857"/>
                </a:cubicBezTo>
                <a:cubicBezTo>
                  <a:pt x="2077" y="9059"/>
                  <a:pt x="2345" y="9156"/>
                  <a:pt x="2612" y="9156"/>
                </a:cubicBezTo>
                <a:cubicBezTo>
                  <a:pt x="2920" y="9156"/>
                  <a:pt x="3227" y="9027"/>
                  <a:pt x="3446" y="8781"/>
                </a:cubicBezTo>
                <a:cubicBezTo>
                  <a:pt x="3828" y="8398"/>
                  <a:pt x="3879" y="7786"/>
                  <a:pt x="3573" y="7352"/>
                </a:cubicBezTo>
                <a:lnTo>
                  <a:pt x="7325" y="3421"/>
                </a:lnTo>
                <a:cubicBezTo>
                  <a:pt x="7530" y="3544"/>
                  <a:pt x="7737" y="3598"/>
                  <a:pt x="7933" y="3598"/>
                </a:cubicBezTo>
                <a:cubicBezTo>
                  <a:pt x="8834" y="3598"/>
                  <a:pt x="9509" y="2457"/>
                  <a:pt x="8754" y="1660"/>
                </a:cubicBezTo>
                <a:cubicBezTo>
                  <a:pt x="8550" y="1456"/>
                  <a:pt x="8278" y="1354"/>
                  <a:pt x="8006" y="1354"/>
                </a:cubicBezTo>
                <a:cubicBezTo>
                  <a:pt x="7870" y="1354"/>
                  <a:pt x="7733" y="1379"/>
                  <a:pt x="7606" y="1430"/>
                </a:cubicBezTo>
                <a:cubicBezTo>
                  <a:pt x="7759" y="1048"/>
                  <a:pt x="7657" y="588"/>
                  <a:pt x="7351" y="307"/>
                </a:cubicBezTo>
                <a:cubicBezTo>
                  <a:pt x="7134" y="103"/>
                  <a:pt x="6860" y="0"/>
                  <a:pt x="65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409265" y="4565783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5" y="1"/>
                </a:moveTo>
                <a:cubicBezTo>
                  <a:pt x="3234" y="1"/>
                  <a:pt x="3102" y="25"/>
                  <a:pt x="2975" y="77"/>
                </a:cubicBezTo>
                <a:cubicBezTo>
                  <a:pt x="2566" y="231"/>
                  <a:pt x="2311" y="613"/>
                  <a:pt x="2286" y="1022"/>
                </a:cubicBezTo>
                <a:cubicBezTo>
                  <a:pt x="2076" y="829"/>
                  <a:pt x="1806" y="721"/>
                  <a:pt x="1526" y="721"/>
                </a:cubicBezTo>
                <a:cubicBezTo>
                  <a:pt x="1397" y="721"/>
                  <a:pt x="1266" y="744"/>
                  <a:pt x="1137" y="792"/>
                </a:cubicBezTo>
                <a:cubicBezTo>
                  <a:pt x="0" y="1324"/>
                  <a:pt x="445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321"/>
                  <a:pt x="3179" y="8883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69" y="10133"/>
                  <a:pt x="4705" y="10109"/>
                  <a:pt x="4838" y="10057"/>
                </a:cubicBezTo>
                <a:cubicBezTo>
                  <a:pt x="5221" y="9904"/>
                  <a:pt x="5476" y="9521"/>
                  <a:pt x="5501" y="9112"/>
                </a:cubicBezTo>
                <a:cubicBezTo>
                  <a:pt x="5711" y="9305"/>
                  <a:pt x="5993" y="9413"/>
                  <a:pt x="6273" y="9413"/>
                </a:cubicBezTo>
                <a:cubicBezTo>
                  <a:pt x="6401" y="9413"/>
                  <a:pt x="6529" y="9390"/>
                  <a:pt x="6650" y="9342"/>
                </a:cubicBezTo>
                <a:cubicBezTo>
                  <a:pt x="7811" y="8810"/>
                  <a:pt x="7390" y="7131"/>
                  <a:pt x="6213" y="7131"/>
                </a:cubicBezTo>
                <a:cubicBezTo>
                  <a:pt x="6148" y="7131"/>
                  <a:pt x="6081" y="7136"/>
                  <a:pt x="6012" y="7147"/>
                </a:cubicBezTo>
                <a:lnTo>
                  <a:pt x="3996" y="2119"/>
                </a:lnTo>
                <a:cubicBezTo>
                  <a:pt x="4430" y="1813"/>
                  <a:pt x="4608" y="1226"/>
                  <a:pt x="4404" y="741"/>
                </a:cubicBezTo>
                <a:cubicBezTo>
                  <a:pt x="4246" y="287"/>
                  <a:pt x="3813" y="1"/>
                  <a:pt x="33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8"/>
          <p:cNvSpPr/>
          <p:nvPr/>
        </p:nvSpPr>
        <p:spPr>
          <a:xfrm rot="1307256">
            <a:off x="2020286" y="4814376"/>
            <a:ext cx="862276" cy="563121"/>
          </a:xfrm>
          <a:custGeom>
            <a:avLst/>
            <a:gdLst/>
            <a:ahLst/>
            <a:cxnLst/>
            <a:rect l="l" t="t" r="r" b="b"/>
            <a:pathLst>
              <a:path w="10414" h="6801" extrusionOk="0">
                <a:moveTo>
                  <a:pt x="1975" y="0"/>
                </a:moveTo>
                <a:cubicBezTo>
                  <a:pt x="1522" y="0"/>
                  <a:pt x="1094" y="265"/>
                  <a:pt x="919" y="693"/>
                </a:cubicBezTo>
                <a:cubicBezTo>
                  <a:pt x="766" y="1101"/>
                  <a:pt x="868" y="1535"/>
                  <a:pt x="1175" y="1841"/>
                </a:cubicBezTo>
                <a:cubicBezTo>
                  <a:pt x="741" y="1867"/>
                  <a:pt x="358" y="2122"/>
                  <a:pt x="205" y="2531"/>
                </a:cubicBezTo>
                <a:cubicBezTo>
                  <a:pt x="1" y="3092"/>
                  <a:pt x="307" y="3756"/>
                  <a:pt x="894" y="3960"/>
                </a:cubicBezTo>
                <a:cubicBezTo>
                  <a:pt x="1028" y="4016"/>
                  <a:pt x="1170" y="4044"/>
                  <a:pt x="1312" y="4044"/>
                </a:cubicBezTo>
                <a:cubicBezTo>
                  <a:pt x="1682" y="4044"/>
                  <a:pt x="2051" y="3858"/>
                  <a:pt x="2272" y="3526"/>
                </a:cubicBezTo>
                <a:lnTo>
                  <a:pt x="7326" y="5466"/>
                </a:lnTo>
                <a:cubicBezTo>
                  <a:pt x="7223" y="6002"/>
                  <a:pt x="7530" y="6538"/>
                  <a:pt x="8040" y="6716"/>
                </a:cubicBezTo>
                <a:cubicBezTo>
                  <a:pt x="8179" y="6773"/>
                  <a:pt x="8323" y="6800"/>
                  <a:pt x="8466" y="6800"/>
                </a:cubicBezTo>
                <a:cubicBezTo>
                  <a:pt x="8902" y="6800"/>
                  <a:pt x="9322" y="6546"/>
                  <a:pt x="9495" y="6104"/>
                </a:cubicBezTo>
                <a:cubicBezTo>
                  <a:pt x="9648" y="5721"/>
                  <a:pt x="9546" y="5261"/>
                  <a:pt x="9265" y="4981"/>
                </a:cubicBezTo>
                <a:cubicBezTo>
                  <a:pt x="9674" y="4955"/>
                  <a:pt x="10056" y="4674"/>
                  <a:pt x="10210" y="4292"/>
                </a:cubicBezTo>
                <a:cubicBezTo>
                  <a:pt x="10414" y="3705"/>
                  <a:pt x="10107" y="3067"/>
                  <a:pt x="9546" y="2862"/>
                </a:cubicBezTo>
                <a:cubicBezTo>
                  <a:pt x="9405" y="2806"/>
                  <a:pt x="9259" y="2779"/>
                  <a:pt x="9117" y="2779"/>
                </a:cubicBezTo>
                <a:cubicBezTo>
                  <a:pt x="8746" y="2779"/>
                  <a:pt x="8396" y="2964"/>
                  <a:pt x="8193" y="3296"/>
                </a:cubicBezTo>
                <a:lnTo>
                  <a:pt x="3114" y="1331"/>
                </a:lnTo>
                <a:cubicBezTo>
                  <a:pt x="3216" y="795"/>
                  <a:pt x="2910" y="285"/>
                  <a:pt x="2400" y="80"/>
                </a:cubicBezTo>
                <a:cubicBezTo>
                  <a:pt x="2260" y="26"/>
                  <a:pt x="2116" y="0"/>
                  <a:pt x="19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3667375" y="5030238"/>
            <a:ext cx="329710" cy="347263"/>
          </a:xfrm>
          <a:custGeom>
            <a:avLst/>
            <a:gdLst/>
            <a:ahLst/>
            <a:cxnLst/>
            <a:rect l="l" t="t" r="r" b="b"/>
            <a:pathLst>
              <a:path w="3982" h="4194" extrusionOk="0">
                <a:moveTo>
                  <a:pt x="2009" y="0"/>
                </a:moveTo>
                <a:cubicBezTo>
                  <a:pt x="1865" y="0"/>
                  <a:pt x="1721" y="28"/>
                  <a:pt x="1582" y="84"/>
                </a:cubicBezTo>
                <a:cubicBezTo>
                  <a:pt x="1072" y="288"/>
                  <a:pt x="766" y="799"/>
                  <a:pt x="868" y="1335"/>
                </a:cubicBezTo>
                <a:lnTo>
                  <a:pt x="0" y="1667"/>
                </a:lnTo>
                <a:lnTo>
                  <a:pt x="26" y="4193"/>
                </a:lnTo>
                <a:lnTo>
                  <a:pt x="1736" y="3530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4"/>
                  <a:pt x="3982" y="3070"/>
                  <a:pt x="3777" y="2509"/>
                </a:cubicBezTo>
                <a:cubicBezTo>
                  <a:pt x="3599" y="2100"/>
                  <a:pt x="3241" y="1845"/>
                  <a:pt x="2808" y="1820"/>
                </a:cubicBezTo>
                <a:cubicBezTo>
                  <a:pt x="3114" y="1539"/>
                  <a:pt x="3216" y="1080"/>
                  <a:pt x="3063" y="697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7743600" y="5030238"/>
            <a:ext cx="329710" cy="347263"/>
          </a:xfrm>
          <a:custGeom>
            <a:avLst/>
            <a:gdLst/>
            <a:ahLst/>
            <a:cxnLst/>
            <a:rect l="l" t="t" r="r" b="b"/>
            <a:pathLst>
              <a:path w="3982" h="4194" extrusionOk="0">
                <a:moveTo>
                  <a:pt x="2009" y="0"/>
                </a:moveTo>
                <a:cubicBezTo>
                  <a:pt x="1865" y="0"/>
                  <a:pt x="1721" y="28"/>
                  <a:pt x="1582" y="84"/>
                </a:cubicBezTo>
                <a:cubicBezTo>
                  <a:pt x="1072" y="288"/>
                  <a:pt x="766" y="799"/>
                  <a:pt x="868" y="1335"/>
                </a:cubicBezTo>
                <a:lnTo>
                  <a:pt x="0" y="1667"/>
                </a:lnTo>
                <a:lnTo>
                  <a:pt x="26" y="4193"/>
                </a:lnTo>
                <a:lnTo>
                  <a:pt x="1736" y="3530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4"/>
                  <a:pt x="3982" y="3070"/>
                  <a:pt x="3777" y="2509"/>
                </a:cubicBezTo>
                <a:cubicBezTo>
                  <a:pt x="3599" y="2100"/>
                  <a:pt x="3241" y="1845"/>
                  <a:pt x="2808" y="1820"/>
                </a:cubicBezTo>
                <a:cubicBezTo>
                  <a:pt x="3114" y="1539"/>
                  <a:pt x="3216" y="1080"/>
                  <a:pt x="3063" y="697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-649390" y="2084136"/>
            <a:ext cx="862279" cy="487609"/>
          </a:xfrm>
          <a:custGeom>
            <a:avLst/>
            <a:gdLst/>
            <a:ahLst/>
            <a:cxnLst/>
            <a:rect l="l" t="t" r="r" b="b"/>
            <a:pathLst>
              <a:path w="10414" h="5889" extrusionOk="0">
                <a:moveTo>
                  <a:pt x="1657" y="1"/>
                </a:moveTo>
                <a:cubicBezTo>
                  <a:pt x="1177" y="1"/>
                  <a:pt x="735" y="329"/>
                  <a:pt x="588" y="813"/>
                </a:cubicBezTo>
                <a:cubicBezTo>
                  <a:pt x="511" y="1247"/>
                  <a:pt x="664" y="1655"/>
                  <a:pt x="996" y="1936"/>
                </a:cubicBezTo>
                <a:cubicBezTo>
                  <a:pt x="588" y="2012"/>
                  <a:pt x="256" y="2319"/>
                  <a:pt x="154" y="2702"/>
                </a:cubicBezTo>
                <a:cubicBezTo>
                  <a:pt x="1" y="3314"/>
                  <a:pt x="383" y="3901"/>
                  <a:pt x="996" y="4054"/>
                </a:cubicBezTo>
                <a:cubicBezTo>
                  <a:pt x="1084" y="4076"/>
                  <a:pt x="1174" y="4087"/>
                  <a:pt x="1263" y="4087"/>
                </a:cubicBezTo>
                <a:cubicBezTo>
                  <a:pt x="1690" y="4087"/>
                  <a:pt x="2107" y="3843"/>
                  <a:pt x="2298" y="3442"/>
                </a:cubicBezTo>
                <a:lnTo>
                  <a:pt x="7555" y="4718"/>
                </a:lnTo>
                <a:cubicBezTo>
                  <a:pt x="7541" y="5465"/>
                  <a:pt x="8133" y="5888"/>
                  <a:pt x="8726" y="5888"/>
                </a:cubicBezTo>
                <a:cubicBezTo>
                  <a:pt x="9187" y="5888"/>
                  <a:pt x="9648" y="5633"/>
                  <a:pt x="9827" y="5075"/>
                </a:cubicBezTo>
                <a:cubicBezTo>
                  <a:pt x="9903" y="4667"/>
                  <a:pt x="9750" y="4233"/>
                  <a:pt x="9418" y="3978"/>
                </a:cubicBezTo>
                <a:cubicBezTo>
                  <a:pt x="9827" y="3901"/>
                  <a:pt x="10184" y="3595"/>
                  <a:pt x="10286" y="3161"/>
                </a:cubicBezTo>
                <a:cubicBezTo>
                  <a:pt x="10414" y="2574"/>
                  <a:pt x="10031" y="1987"/>
                  <a:pt x="9418" y="1859"/>
                </a:cubicBezTo>
                <a:cubicBezTo>
                  <a:pt x="9318" y="1829"/>
                  <a:pt x="9216" y="1815"/>
                  <a:pt x="9115" y="1815"/>
                </a:cubicBezTo>
                <a:cubicBezTo>
                  <a:pt x="8701" y="1815"/>
                  <a:pt x="8301" y="2056"/>
                  <a:pt x="8117" y="2446"/>
                </a:cubicBezTo>
                <a:lnTo>
                  <a:pt x="2859" y="1170"/>
                </a:lnTo>
                <a:cubicBezTo>
                  <a:pt x="2859" y="634"/>
                  <a:pt x="2502" y="149"/>
                  <a:pt x="1966" y="47"/>
                </a:cubicBezTo>
                <a:cubicBezTo>
                  <a:pt x="1863" y="16"/>
                  <a:pt x="1759" y="1"/>
                  <a:pt x="16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3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2624225" y="2285400"/>
            <a:ext cx="38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omfortaa"/>
              <a:buNone/>
              <a:defRPr sz="3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2" r:id="rId4"/>
    <p:sldLayoutId id="2147483673" r:id="rId5"/>
    <p:sldLayoutId id="2147483674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>
            <a:spLocks noGrp="1"/>
          </p:cNvSpPr>
          <p:nvPr>
            <p:ph type="subTitle" idx="1"/>
          </p:nvPr>
        </p:nvSpPr>
        <p:spPr>
          <a:xfrm>
            <a:off x="5973488" y="2904050"/>
            <a:ext cx="23802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Ian Huang</a:t>
            </a:r>
            <a:endParaRPr dirty="0"/>
          </a:p>
        </p:txBody>
      </p:sp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5933813" y="1087100"/>
            <a:ext cx="2419800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dirty="0"/>
              <a:t>Assignment8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89" name="Google Shape;389;p36"/>
          <p:cNvPicPr preferRelativeResize="0"/>
          <p:nvPr/>
        </p:nvPicPr>
        <p:blipFill rotWithShape="1">
          <a:blip r:embed="rId3">
            <a:alphaModFix/>
          </a:blip>
          <a:srcRect r="42119"/>
          <a:stretch/>
        </p:blipFill>
        <p:spPr>
          <a:xfrm>
            <a:off x="-4700" y="0"/>
            <a:ext cx="52927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/>
          <p:nvPr/>
        </p:nvSpPr>
        <p:spPr>
          <a:xfrm rot="5400128">
            <a:off x="2678680" y="2139595"/>
            <a:ext cx="5487639" cy="870398"/>
          </a:xfrm>
          <a:custGeom>
            <a:avLst/>
            <a:gdLst/>
            <a:ahLst/>
            <a:cxnLst/>
            <a:rect l="l" t="t" r="r" b="b"/>
            <a:pathLst>
              <a:path w="13613" h="8083" extrusionOk="0">
                <a:moveTo>
                  <a:pt x="4845" y="1"/>
                </a:moveTo>
                <a:cubicBezTo>
                  <a:pt x="4249" y="1"/>
                  <a:pt x="3621" y="84"/>
                  <a:pt x="2920" y="278"/>
                </a:cubicBezTo>
                <a:cubicBezTo>
                  <a:pt x="560" y="935"/>
                  <a:pt x="0" y="3495"/>
                  <a:pt x="460" y="5511"/>
                </a:cubicBezTo>
                <a:cubicBezTo>
                  <a:pt x="460" y="5511"/>
                  <a:pt x="901" y="7071"/>
                  <a:pt x="2635" y="7761"/>
                </a:cubicBezTo>
                <a:cubicBezTo>
                  <a:pt x="3232" y="8000"/>
                  <a:pt x="3804" y="8082"/>
                  <a:pt x="4356" y="8082"/>
                </a:cubicBezTo>
                <a:cubicBezTo>
                  <a:pt x="5404" y="8082"/>
                  <a:pt x="6383" y="7785"/>
                  <a:pt x="7334" y="7700"/>
                </a:cubicBezTo>
                <a:cubicBezTo>
                  <a:pt x="7408" y="7693"/>
                  <a:pt x="7482" y="7690"/>
                  <a:pt x="7556" y="7690"/>
                </a:cubicBezTo>
                <a:cubicBezTo>
                  <a:pt x="8241" y="7690"/>
                  <a:pt x="8927" y="7954"/>
                  <a:pt x="9619" y="8024"/>
                </a:cubicBezTo>
                <a:cubicBezTo>
                  <a:pt x="9742" y="8036"/>
                  <a:pt x="9862" y="8042"/>
                  <a:pt x="9980" y="8042"/>
                </a:cubicBezTo>
                <a:cubicBezTo>
                  <a:pt x="12220" y="8042"/>
                  <a:pt x="13613" y="5912"/>
                  <a:pt x="13060" y="4301"/>
                </a:cubicBezTo>
                <a:cubicBezTo>
                  <a:pt x="12559" y="2830"/>
                  <a:pt x="11251" y="1777"/>
                  <a:pt x="9032" y="1007"/>
                </a:cubicBezTo>
                <a:cubicBezTo>
                  <a:pt x="7474" y="463"/>
                  <a:pt x="6252" y="1"/>
                  <a:pt x="48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/>
          <p:nvPr/>
        </p:nvSpPr>
        <p:spPr>
          <a:xfrm flipH="1">
            <a:off x="-114300" y="4591050"/>
            <a:ext cx="9372600" cy="11049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DDD663-1B2A-FF73-CD6A-79E6B6711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48691"/>
              </p:ext>
            </p:extLst>
          </p:nvPr>
        </p:nvGraphicFramePr>
        <p:xfrm>
          <a:off x="5522734" y="211947"/>
          <a:ext cx="3348763" cy="4585647"/>
        </p:xfrm>
        <a:graphic>
          <a:graphicData uri="http://schemas.openxmlformats.org/drawingml/2006/table">
            <a:tbl>
              <a:tblPr>
                <a:tableStyleId>{DA00010F-4E4E-48E7-8538-8669513A5F9B}</a:tableStyleId>
              </a:tblPr>
              <a:tblGrid>
                <a:gridCol w="2398029">
                  <a:extLst>
                    <a:ext uri="{9D8B030D-6E8A-4147-A177-3AD203B41FA5}">
                      <a16:colId xmlns:a16="http://schemas.microsoft.com/office/drawing/2014/main" val="656662210"/>
                    </a:ext>
                  </a:extLst>
                </a:gridCol>
                <a:gridCol w="950734">
                  <a:extLst>
                    <a:ext uri="{9D8B030D-6E8A-4147-A177-3AD203B41FA5}">
                      <a16:colId xmlns:a16="http://schemas.microsoft.com/office/drawing/2014/main" val="2112681919"/>
                    </a:ext>
                  </a:extLst>
                </a:gridCol>
              </a:tblGrid>
              <a:tr h="322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Hyperparameter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b"/>
                </a:tc>
                <a:extLst>
                  <a:ext uri="{0D108BD9-81ED-4DB2-BD59-A6C34878D82A}">
                    <a16:rowId xmlns:a16="http://schemas.microsoft.com/office/drawing/2014/main" val="3833645290"/>
                  </a:ext>
                </a:extLst>
              </a:tr>
              <a:tr h="93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ntrees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50</a:t>
                      </a:r>
                      <a:endParaRPr lang="en-US" altLang="zh-CN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1746359592"/>
                  </a:ext>
                </a:extLst>
              </a:tr>
              <a:tr h="93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max_depth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20</a:t>
                      </a:r>
                      <a:endParaRPr lang="en-US" altLang="zh-CN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1332235614"/>
                  </a:ext>
                </a:extLst>
              </a:tr>
              <a:tr h="93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min_rows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1</a:t>
                      </a:r>
                      <a:endParaRPr lang="en-US" altLang="zh-CN" sz="1050" b="0" i="0" u="none" strike="noStrike" cap="none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4167509566"/>
                  </a:ext>
                </a:extLst>
              </a:tr>
              <a:tr h="93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nbins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20</a:t>
                      </a:r>
                      <a:endParaRPr lang="en-US" altLang="zh-CN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3372414989"/>
                  </a:ext>
                </a:extLst>
              </a:tr>
              <a:tr h="187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nbins_top_level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1024</a:t>
                      </a:r>
                      <a:endParaRPr lang="en-US" altLang="zh-CN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2984540166"/>
                  </a:ext>
                </a:extLst>
              </a:tr>
              <a:tr h="93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nbins_cats</a:t>
                      </a:r>
                      <a:endParaRPr lang="en-US" sz="1050" b="0" i="0" u="none" strike="noStrike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1024</a:t>
                      </a:r>
                      <a:endParaRPr lang="en-US" altLang="zh-CN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767703770"/>
                  </a:ext>
                </a:extLst>
              </a:tr>
              <a:tr h="187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sample_rate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0.632</a:t>
                      </a:r>
                      <a:endParaRPr lang="en-US" altLang="zh-CN" sz="1050" b="0" i="0" u="none" strike="noStrike" cap="none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1085283713"/>
                  </a:ext>
                </a:extLst>
              </a:tr>
              <a:tr h="187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balance_classes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TRUE</a:t>
                      </a:r>
                      <a:endParaRPr lang="en-US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524120073"/>
                  </a:ext>
                </a:extLst>
              </a:tr>
              <a:tr h="28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max_after_balance_size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5</a:t>
                      </a:r>
                      <a:endParaRPr lang="en-US" altLang="zh-CN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2781508419"/>
                  </a:ext>
                </a:extLst>
              </a:tr>
              <a:tr h="28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max_confusion_matrix_size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20</a:t>
                      </a:r>
                      <a:endParaRPr lang="en-US" altLang="zh-CN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3322421594"/>
                  </a:ext>
                </a:extLst>
              </a:tr>
              <a:tr h="93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mtries</a:t>
                      </a:r>
                      <a:endParaRPr lang="en-US" sz="1050" b="0" i="0" u="none" strike="noStrike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-1</a:t>
                      </a:r>
                      <a:endParaRPr lang="en-US" altLang="zh-CN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2832504170"/>
                  </a:ext>
                </a:extLst>
              </a:tr>
              <a:tr h="3742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col_sample_rate_change_per_level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1</a:t>
                      </a:r>
                      <a:endParaRPr lang="en-US" altLang="zh-CN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2907439365"/>
                  </a:ext>
                </a:extLst>
              </a:tr>
              <a:tr h="28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col_sample_rate_per_tree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1</a:t>
                      </a:r>
                      <a:endParaRPr lang="en-US" altLang="zh-CN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969364852"/>
                  </a:ext>
                </a:extLst>
              </a:tr>
              <a:tr h="28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min_split_improvement</a:t>
                      </a:r>
                      <a:endParaRPr lang="en-US" sz="1050" b="0" i="0" u="none" strike="noStrike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1.00E-05</a:t>
                      </a:r>
                      <a:endParaRPr lang="en-US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745738550"/>
                  </a:ext>
                </a:extLst>
              </a:tr>
              <a:tr h="187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histogram_type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UniformAdaptive</a:t>
                      </a:r>
                      <a:endParaRPr lang="en-US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473781215"/>
                  </a:ext>
                </a:extLst>
              </a:tr>
              <a:tr h="187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categorical_encoding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Enum</a:t>
                      </a:r>
                      <a:endParaRPr lang="en-US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4105693434"/>
                  </a:ext>
                </a:extLst>
              </a:tr>
              <a:tr h="187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calibration_method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PlattScaling</a:t>
                      </a:r>
                      <a:endParaRPr lang="en-US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517487761"/>
                  </a:ext>
                </a:extLst>
              </a:tr>
              <a:tr h="187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distribution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gaussian</a:t>
                      </a:r>
                      <a:endParaRPr lang="en-US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299144024"/>
                  </a:ext>
                </a:extLst>
              </a:tr>
              <a:tr h="187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stopping_tolerance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0.001</a:t>
                      </a:r>
                      <a:endParaRPr lang="en-US" altLang="zh-CN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3757323883"/>
                  </a:ext>
                </a:extLst>
              </a:tr>
              <a:tr h="93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</a:rPr>
                        <a:t>seed</a:t>
                      </a:r>
                      <a:endParaRPr lang="en-US" sz="1050" b="0" i="0" u="none" strike="noStrik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</a:endParaRPr>
                    </a:p>
                  </a:txBody>
                  <a:tcPr marL="2083" marR="2083" marT="2083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5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masis MT Pro Black" panose="02040A04050005020304" pitchFamily="18" charset="0"/>
                          <a:cs typeface="Arial"/>
                          <a:sym typeface="Arial"/>
                        </a:rPr>
                        <a:t>1234</a:t>
                      </a:r>
                      <a:endParaRPr lang="en-US" altLang="zh-CN" sz="1050" b="0" i="0" u="none" strike="noStrike" cap="none" dirty="0">
                        <a:solidFill>
                          <a:schemeClr val="accent4"/>
                        </a:solidFill>
                        <a:effectLst/>
                        <a:latin typeface="Amasis MT Pro Black" panose="02040A04050005020304" pitchFamily="18" charset="0"/>
                        <a:ea typeface="等线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2083" marR="2083" marT="2083" marB="0" anchor="ctr"/>
                </a:tc>
                <a:extLst>
                  <a:ext uri="{0D108BD9-81ED-4DB2-BD59-A6C34878D82A}">
                    <a16:rowId xmlns:a16="http://schemas.microsoft.com/office/drawing/2014/main" val="124837900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5AC987D-CA12-9477-42D5-60137744B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41" y="207205"/>
            <a:ext cx="5161868" cy="23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C61C5A-C94C-7239-ABFC-B18B1904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73" y="2562269"/>
            <a:ext cx="2638425" cy="21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door Games for Dogs by Slidesgo">
  <a:themeElements>
    <a:clrScheme name="Simple Light">
      <a:dk1>
        <a:srgbClr val="5A2519"/>
      </a:dk1>
      <a:lt1>
        <a:srgbClr val="FFFFFF"/>
      </a:lt1>
      <a:dk2>
        <a:srgbClr val="EAE1C7"/>
      </a:dk2>
      <a:lt2>
        <a:srgbClr val="D56756"/>
      </a:lt2>
      <a:accent1>
        <a:srgbClr val="EAE1C7"/>
      </a:accent1>
      <a:accent2>
        <a:srgbClr val="EAE1C7"/>
      </a:accent2>
      <a:accent3>
        <a:srgbClr val="D56756"/>
      </a:accent3>
      <a:accent4>
        <a:srgbClr val="5A2519"/>
      </a:accent4>
      <a:accent5>
        <a:srgbClr val="9B503F"/>
      </a:accent5>
      <a:accent6>
        <a:srgbClr val="5A2519"/>
      </a:accent6>
      <a:hlink>
        <a:srgbClr val="5A2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On-screen Show (16:9)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Amasis MT Pro Black</vt:lpstr>
      <vt:lpstr>Muli</vt:lpstr>
      <vt:lpstr>Arial</vt:lpstr>
      <vt:lpstr>Segoe UI</vt:lpstr>
      <vt:lpstr>Comfortaa</vt:lpstr>
      <vt:lpstr>Indie Flower</vt:lpstr>
      <vt:lpstr>Indoor Games for Dogs by Slidesgo</vt:lpstr>
      <vt:lpstr>Assignment8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Assignment8</dc:title>
  <cp:lastModifiedBy>yh3389</cp:lastModifiedBy>
  <cp:revision>2</cp:revision>
  <dcterms:modified xsi:type="dcterms:W3CDTF">2023-08-23T16:46:26Z</dcterms:modified>
</cp:coreProperties>
</file>