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60" r:id="rId3"/>
    <p:sldId id="307" r:id="rId4"/>
    <p:sldId id="308" r:id="rId5"/>
    <p:sldId id="257" r:id="rId6"/>
  </p:sldIdLst>
  <p:sldSz cx="9144000" cy="5143500" type="screen16x9"/>
  <p:notesSz cx="6858000" cy="9144000"/>
  <p:embeddedFontLst>
    <p:embeddedFont>
      <p:font typeface="Comfortaa" panose="02010600030101010101" charset="0"/>
      <p:regular r:id="rId8"/>
      <p:bold r:id="rId9"/>
    </p:embeddedFont>
    <p:embeddedFont>
      <p:font typeface="Indie Flower" panose="02010600030101010101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0010F-4E4E-48E7-8538-8669513A5F9B}">
  <a:tblStyle styleId="{DA00010F-4E4E-48E7-8538-8669513A5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5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7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05250" y="-12950"/>
            <a:ext cx="38388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199">
            <a:off x="7359741" y="369250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25" y="437215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25" y="1293925"/>
            <a:ext cx="79461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7017459" y="3274417"/>
            <a:ext cx="2167389" cy="2063190"/>
            <a:chOff x="7017459" y="3298536"/>
            <a:chExt cx="2167389" cy="2063190"/>
          </a:xfrm>
        </p:grpSpPr>
        <p:sp>
          <p:nvSpPr>
            <p:cNvPr id="21" name="Google Shape;21;p4"/>
            <p:cNvSpPr/>
            <p:nvPr/>
          </p:nvSpPr>
          <p:spPr>
            <a:xfrm>
              <a:off x="9007763" y="3739684"/>
              <a:ext cx="143860" cy="325979"/>
            </a:xfrm>
            <a:custGeom>
              <a:avLst/>
              <a:gdLst/>
              <a:ahLst/>
              <a:cxnLst/>
              <a:rect l="l" t="t" r="r" b="b"/>
              <a:pathLst>
                <a:path w="4467" h="10122" extrusionOk="0">
                  <a:moveTo>
                    <a:pt x="3004" y="0"/>
                  </a:moveTo>
                  <a:cubicBezTo>
                    <a:pt x="2879" y="0"/>
                    <a:pt x="2753" y="20"/>
                    <a:pt x="2629" y="63"/>
                  </a:cubicBezTo>
                  <a:cubicBezTo>
                    <a:pt x="2612" y="688"/>
                    <a:pt x="2100" y="1100"/>
                    <a:pt x="1565" y="1100"/>
                  </a:cubicBezTo>
                  <a:cubicBezTo>
                    <a:pt x="1313" y="1100"/>
                    <a:pt x="1055" y="1008"/>
                    <a:pt x="843" y="804"/>
                  </a:cubicBezTo>
                  <a:cubicBezTo>
                    <a:pt x="256" y="1033"/>
                    <a:pt x="0" y="1697"/>
                    <a:pt x="230" y="2284"/>
                  </a:cubicBezTo>
                  <a:cubicBezTo>
                    <a:pt x="413" y="2719"/>
                    <a:pt x="843" y="3010"/>
                    <a:pt x="1335" y="3010"/>
                  </a:cubicBezTo>
                  <a:cubicBezTo>
                    <a:pt x="1391" y="3010"/>
                    <a:pt x="1449" y="3006"/>
                    <a:pt x="1506" y="2999"/>
                  </a:cubicBezTo>
                  <a:lnTo>
                    <a:pt x="3497" y="8026"/>
                  </a:lnTo>
                  <a:cubicBezTo>
                    <a:pt x="3038" y="8307"/>
                    <a:pt x="2859" y="8894"/>
                    <a:pt x="3063" y="9405"/>
                  </a:cubicBezTo>
                  <a:cubicBezTo>
                    <a:pt x="3226" y="9853"/>
                    <a:pt x="3649" y="10122"/>
                    <a:pt x="4111" y="10122"/>
                  </a:cubicBezTo>
                  <a:cubicBezTo>
                    <a:pt x="4228" y="10122"/>
                    <a:pt x="4348" y="10104"/>
                    <a:pt x="4467" y="10068"/>
                  </a:cubicBezTo>
                  <a:lnTo>
                    <a:pt x="4467" y="4147"/>
                  </a:lnTo>
                  <a:lnTo>
                    <a:pt x="3650" y="2105"/>
                  </a:lnTo>
                  <a:cubicBezTo>
                    <a:pt x="4110" y="1825"/>
                    <a:pt x="4288" y="1238"/>
                    <a:pt x="4084" y="727"/>
                  </a:cubicBezTo>
                  <a:cubicBezTo>
                    <a:pt x="3903" y="284"/>
                    <a:pt x="3467" y="0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8962274" y="3298536"/>
              <a:ext cx="209494" cy="167112"/>
            </a:xfrm>
            <a:custGeom>
              <a:avLst/>
              <a:gdLst/>
              <a:ahLst/>
              <a:cxnLst/>
              <a:rect l="l" t="t" r="r" b="b"/>
              <a:pathLst>
                <a:path w="6505" h="5189" extrusionOk="0">
                  <a:moveTo>
                    <a:pt x="6504" y="0"/>
                  </a:moveTo>
                  <a:lnTo>
                    <a:pt x="2344" y="1659"/>
                  </a:lnTo>
                  <a:cubicBezTo>
                    <a:pt x="2096" y="1304"/>
                    <a:pt x="1750" y="1152"/>
                    <a:pt x="1408" y="1152"/>
                  </a:cubicBezTo>
                  <a:cubicBezTo>
                    <a:pt x="694" y="1152"/>
                    <a:pt x="1" y="1817"/>
                    <a:pt x="277" y="2680"/>
                  </a:cubicBezTo>
                  <a:cubicBezTo>
                    <a:pt x="455" y="3063"/>
                    <a:pt x="813" y="3343"/>
                    <a:pt x="1247" y="3369"/>
                  </a:cubicBezTo>
                  <a:cubicBezTo>
                    <a:pt x="940" y="3650"/>
                    <a:pt x="864" y="4109"/>
                    <a:pt x="991" y="4492"/>
                  </a:cubicBezTo>
                  <a:cubicBezTo>
                    <a:pt x="1184" y="4934"/>
                    <a:pt x="1608" y="5188"/>
                    <a:pt x="2046" y="5188"/>
                  </a:cubicBezTo>
                  <a:cubicBezTo>
                    <a:pt x="2189" y="5188"/>
                    <a:pt x="2333" y="5161"/>
                    <a:pt x="2472" y="5104"/>
                  </a:cubicBezTo>
                  <a:cubicBezTo>
                    <a:pt x="2982" y="4900"/>
                    <a:pt x="3288" y="4364"/>
                    <a:pt x="3186" y="3854"/>
                  </a:cubicBezTo>
                  <a:lnTo>
                    <a:pt x="6504" y="2527"/>
                  </a:lnTo>
                  <a:lnTo>
                    <a:pt x="6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2700000">
              <a:off x="8627926" y="3465662"/>
              <a:ext cx="251555" cy="326013"/>
            </a:xfrm>
            <a:custGeom>
              <a:avLst/>
              <a:gdLst/>
              <a:ahLst/>
              <a:cxnLst/>
              <a:rect l="l" t="t" r="r" b="b"/>
              <a:pathLst>
                <a:path w="7811" h="10123" extrusionOk="0">
                  <a:moveTo>
                    <a:pt x="3365" y="1"/>
                  </a:moveTo>
                  <a:cubicBezTo>
                    <a:pt x="3234" y="1"/>
                    <a:pt x="3102" y="25"/>
                    <a:pt x="2975" y="77"/>
                  </a:cubicBezTo>
                  <a:cubicBezTo>
                    <a:pt x="2958" y="695"/>
                    <a:pt x="2432" y="1106"/>
                    <a:pt x="1888" y="1106"/>
                  </a:cubicBezTo>
                  <a:cubicBezTo>
                    <a:pt x="1623" y="1106"/>
                    <a:pt x="1354" y="1009"/>
                    <a:pt x="1137" y="792"/>
                  </a:cubicBezTo>
                  <a:lnTo>
                    <a:pt x="1137" y="792"/>
                  </a:lnTo>
                  <a:cubicBezTo>
                    <a:pt x="0" y="1324"/>
                    <a:pt x="445" y="3002"/>
                    <a:pt x="1603" y="3002"/>
                  </a:cubicBezTo>
                  <a:cubicBezTo>
                    <a:pt x="1667" y="3002"/>
                    <a:pt x="1733" y="2997"/>
                    <a:pt x="1801" y="2987"/>
                  </a:cubicBezTo>
                  <a:lnTo>
                    <a:pt x="3817" y="8015"/>
                  </a:lnTo>
                  <a:cubicBezTo>
                    <a:pt x="3358" y="8295"/>
                    <a:pt x="3179" y="8882"/>
                    <a:pt x="3383" y="9393"/>
                  </a:cubicBezTo>
                  <a:cubicBezTo>
                    <a:pt x="3562" y="9851"/>
                    <a:pt x="3991" y="10123"/>
                    <a:pt x="4449" y="10123"/>
                  </a:cubicBezTo>
                  <a:cubicBezTo>
                    <a:pt x="4578" y="10123"/>
                    <a:pt x="4709" y="10101"/>
                    <a:pt x="4838" y="10056"/>
                  </a:cubicBezTo>
                  <a:cubicBezTo>
                    <a:pt x="5221" y="9903"/>
                    <a:pt x="5501" y="9520"/>
                    <a:pt x="5501" y="9087"/>
                  </a:cubicBezTo>
                  <a:cubicBezTo>
                    <a:pt x="5714" y="9299"/>
                    <a:pt x="6000" y="9401"/>
                    <a:pt x="6283" y="9401"/>
                  </a:cubicBezTo>
                  <a:cubicBezTo>
                    <a:pt x="6408" y="9401"/>
                    <a:pt x="6533" y="9381"/>
                    <a:pt x="6650" y="9342"/>
                  </a:cubicBezTo>
                  <a:cubicBezTo>
                    <a:pt x="7810" y="8786"/>
                    <a:pt x="7368" y="7131"/>
                    <a:pt x="6212" y="7131"/>
                  </a:cubicBezTo>
                  <a:cubicBezTo>
                    <a:pt x="6147" y="7131"/>
                    <a:pt x="6081" y="7136"/>
                    <a:pt x="6012" y="7147"/>
                  </a:cubicBezTo>
                  <a:lnTo>
                    <a:pt x="3996" y="2119"/>
                  </a:lnTo>
                  <a:cubicBezTo>
                    <a:pt x="4455" y="1813"/>
                    <a:pt x="4608" y="1226"/>
                    <a:pt x="4404" y="741"/>
                  </a:cubicBezTo>
                  <a:cubicBezTo>
                    <a:pt x="4246" y="287"/>
                    <a:pt x="3813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432709" y="3866141"/>
              <a:ext cx="335383" cy="218382"/>
            </a:xfrm>
            <a:custGeom>
              <a:avLst/>
              <a:gdLst/>
              <a:ahLst/>
              <a:cxnLst/>
              <a:rect l="l" t="t" r="r" b="b"/>
              <a:pathLst>
                <a:path w="10414" h="6781" extrusionOk="0">
                  <a:moveTo>
                    <a:pt x="1936" y="0"/>
                  </a:moveTo>
                  <a:cubicBezTo>
                    <a:pt x="1504" y="0"/>
                    <a:pt x="1090" y="263"/>
                    <a:pt x="919" y="682"/>
                  </a:cubicBezTo>
                  <a:cubicBezTo>
                    <a:pt x="766" y="1090"/>
                    <a:pt x="868" y="1524"/>
                    <a:pt x="1149" y="1831"/>
                  </a:cubicBezTo>
                  <a:cubicBezTo>
                    <a:pt x="740" y="1856"/>
                    <a:pt x="357" y="2111"/>
                    <a:pt x="204" y="2520"/>
                  </a:cubicBezTo>
                  <a:cubicBezTo>
                    <a:pt x="0" y="3107"/>
                    <a:pt x="306" y="3745"/>
                    <a:pt x="893" y="3949"/>
                  </a:cubicBezTo>
                  <a:cubicBezTo>
                    <a:pt x="1028" y="4005"/>
                    <a:pt x="1170" y="4033"/>
                    <a:pt x="1312" y="4033"/>
                  </a:cubicBezTo>
                  <a:cubicBezTo>
                    <a:pt x="1682" y="4033"/>
                    <a:pt x="2050" y="3847"/>
                    <a:pt x="2272" y="3515"/>
                  </a:cubicBezTo>
                  <a:lnTo>
                    <a:pt x="7325" y="5455"/>
                  </a:lnTo>
                  <a:cubicBezTo>
                    <a:pt x="7200" y="6265"/>
                    <a:pt x="7837" y="6780"/>
                    <a:pt x="8479" y="6780"/>
                  </a:cubicBezTo>
                  <a:cubicBezTo>
                    <a:pt x="8889" y="6780"/>
                    <a:pt x="9301" y="6570"/>
                    <a:pt x="9520" y="6093"/>
                  </a:cubicBezTo>
                  <a:cubicBezTo>
                    <a:pt x="9648" y="5710"/>
                    <a:pt x="9546" y="5251"/>
                    <a:pt x="9265" y="4970"/>
                  </a:cubicBezTo>
                  <a:cubicBezTo>
                    <a:pt x="9673" y="4944"/>
                    <a:pt x="10056" y="4664"/>
                    <a:pt x="10209" y="4281"/>
                  </a:cubicBezTo>
                  <a:cubicBezTo>
                    <a:pt x="10413" y="3694"/>
                    <a:pt x="10107" y="3056"/>
                    <a:pt x="9546" y="2851"/>
                  </a:cubicBezTo>
                  <a:cubicBezTo>
                    <a:pt x="9404" y="2795"/>
                    <a:pt x="9257" y="2768"/>
                    <a:pt x="9112" y="2768"/>
                  </a:cubicBezTo>
                  <a:cubicBezTo>
                    <a:pt x="8733" y="2768"/>
                    <a:pt x="8370" y="2953"/>
                    <a:pt x="8167" y="3285"/>
                  </a:cubicBezTo>
                  <a:lnTo>
                    <a:pt x="3114" y="1346"/>
                  </a:lnTo>
                  <a:cubicBezTo>
                    <a:pt x="3190" y="784"/>
                    <a:pt x="2884" y="274"/>
                    <a:pt x="2374" y="95"/>
                  </a:cubicBezTo>
                  <a:cubicBezTo>
                    <a:pt x="2231" y="30"/>
                    <a:pt x="2083" y="0"/>
                    <a:pt x="1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968110" y="4153192"/>
              <a:ext cx="335383" cy="220250"/>
            </a:xfrm>
            <a:custGeom>
              <a:avLst/>
              <a:gdLst/>
              <a:ahLst/>
              <a:cxnLst/>
              <a:rect l="l" t="t" r="r" b="b"/>
              <a:pathLst>
                <a:path w="10414" h="6839" extrusionOk="0">
                  <a:moveTo>
                    <a:pt x="8468" y="1"/>
                  </a:moveTo>
                  <a:cubicBezTo>
                    <a:pt x="7821" y="1"/>
                    <a:pt x="7175" y="527"/>
                    <a:pt x="7300" y="1343"/>
                  </a:cubicBezTo>
                  <a:lnTo>
                    <a:pt x="2272" y="3334"/>
                  </a:lnTo>
                  <a:cubicBezTo>
                    <a:pt x="2051" y="3002"/>
                    <a:pt x="1682" y="2816"/>
                    <a:pt x="1312" y="2816"/>
                  </a:cubicBezTo>
                  <a:cubicBezTo>
                    <a:pt x="1170" y="2816"/>
                    <a:pt x="1028" y="2844"/>
                    <a:pt x="894" y="2900"/>
                  </a:cubicBezTo>
                  <a:cubicBezTo>
                    <a:pt x="307" y="3104"/>
                    <a:pt x="1" y="3768"/>
                    <a:pt x="230" y="4329"/>
                  </a:cubicBezTo>
                  <a:cubicBezTo>
                    <a:pt x="384" y="4738"/>
                    <a:pt x="741" y="4993"/>
                    <a:pt x="1175" y="5019"/>
                  </a:cubicBezTo>
                  <a:cubicBezTo>
                    <a:pt x="868" y="5325"/>
                    <a:pt x="792" y="5759"/>
                    <a:pt x="945" y="6167"/>
                  </a:cubicBezTo>
                  <a:cubicBezTo>
                    <a:pt x="1118" y="6589"/>
                    <a:pt x="1536" y="6838"/>
                    <a:pt x="1971" y="6838"/>
                  </a:cubicBezTo>
                  <a:cubicBezTo>
                    <a:pt x="2115" y="6838"/>
                    <a:pt x="2260" y="6811"/>
                    <a:pt x="2400" y="6754"/>
                  </a:cubicBezTo>
                  <a:cubicBezTo>
                    <a:pt x="2910" y="6550"/>
                    <a:pt x="3217" y="6039"/>
                    <a:pt x="3114" y="5503"/>
                  </a:cubicBezTo>
                  <a:lnTo>
                    <a:pt x="8168" y="3513"/>
                  </a:lnTo>
                  <a:cubicBezTo>
                    <a:pt x="8367" y="3838"/>
                    <a:pt x="8719" y="4010"/>
                    <a:pt x="9089" y="4010"/>
                  </a:cubicBezTo>
                  <a:cubicBezTo>
                    <a:pt x="9242" y="4010"/>
                    <a:pt x="9397" y="3981"/>
                    <a:pt x="9546" y="3921"/>
                  </a:cubicBezTo>
                  <a:cubicBezTo>
                    <a:pt x="10108" y="3717"/>
                    <a:pt x="10414" y="3079"/>
                    <a:pt x="10210" y="2492"/>
                  </a:cubicBezTo>
                  <a:cubicBezTo>
                    <a:pt x="10057" y="2109"/>
                    <a:pt x="9674" y="1828"/>
                    <a:pt x="9240" y="1828"/>
                  </a:cubicBezTo>
                  <a:cubicBezTo>
                    <a:pt x="9546" y="1522"/>
                    <a:pt x="9648" y="1063"/>
                    <a:pt x="9495" y="680"/>
                  </a:cubicBezTo>
                  <a:cubicBezTo>
                    <a:pt x="9279" y="208"/>
                    <a:pt x="8873" y="1"/>
                    <a:pt x="8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974549" y="4950924"/>
              <a:ext cx="210299" cy="167112"/>
            </a:xfrm>
            <a:custGeom>
              <a:avLst/>
              <a:gdLst/>
              <a:ahLst/>
              <a:cxnLst/>
              <a:rect l="l" t="t" r="r" b="b"/>
              <a:pathLst>
                <a:path w="6530" h="5189" extrusionOk="0">
                  <a:moveTo>
                    <a:pt x="6530" y="0"/>
                  </a:moveTo>
                  <a:lnTo>
                    <a:pt x="2344" y="1659"/>
                  </a:lnTo>
                  <a:cubicBezTo>
                    <a:pt x="2096" y="1304"/>
                    <a:pt x="1750" y="1152"/>
                    <a:pt x="1408" y="1152"/>
                  </a:cubicBezTo>
                  <a:cubicBezTo>
                    <a:pt x="694" y="1152"/>
                    <a:pt x="1" y="1817"/>
                    <a:pt x="277" y="2680"/>
                  </a:cubicBezTo>
                  <a:cubicBezTo>
                    <a:pt x="455" y="3063"/>
                    <a:pt x="813" y="3344"/>
                    <a:pt x="1247" y="3369"/>
                  </a:cubicBezTo>
                  <a:cubicBezTo>
                    <a:pt x="940" y="3650"/>
                    <a:pt x="864" y="4110"/>
                    <a:pt x="991" y="4492"/>
                  </a:cubicBezTo>
                  <a:cubicBezTo>
                    <a:pt x="1184" y="4935"/>
                    <a:pt x="1608" y="5189"/>
                    <a:pt x="2046" y="5189"/>
                  </a:cubicBezTo>
                  <a:cubicBezTo>
                    <a:pt x="2189" y="5189"/>
                    <a:pt x="2333" y="5162"/>
                    <a:pt x="2472" y="5105"/>
                  </a:cubicBezTo>
                  <a:cubicBezTo>
                    <a:pt x="2982" y="4901"/>
                    <a:pt x="3288" y="4365"/>
                    <a:pt x="3186" y="3854"/>
                  </a:cubicBezTo>
                  <a:lnTo>
                    <a:pt x="6504" y="2527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7526022" y="4453859"/>
              <a:ext cx="296737" cy="295191"/>
            </a:xfrm>
            <a:custGeom>
              <a:avLst/>
              <a:gdLst/>
              <a:ahLst/>
              <a:cxnLst/>
              <a:rect l="l" t="t" r="r" b="b"/>
              <a:pathLst>
                <a:path w="9214" h="9166" extrusionOk="0">
                  <a:moveTo>
                    <a:pt x="6585" y="0"/>
                  </a:moveTo>
                  <a:cubicBezTo>
                    <a:pt x="6279" y="0"/>
                    <a:pt x="5972" y="128"/>
                    <a:pt x="5743" y="384"/>
                  </a:cubicBezTo>
                  <a:cubicBezTo>
                    <a:pt x="5360" y="767"/>
                    <a:pt x="5309" y="1354"/>
                    <a:pt x="5615" y="1814"/>
                  </a:cubicBezTo>
                  <a:lnTo>
                    <a:pt x="1889" y="5719"/>
                  </a:lnTo>
                  <a:cubicBezTo>
                    <a:pt x="1706" y="5607"/>
                    <a:pt x="1498" y="5552"/>
                    <a:pt x="1292" y="5552"/>
                  </a:cubicBezTo>
                  <a:cubicBezTo>
                    <a:pt x="982" y="5552"/>
                    <a:pt x="674" y="5677"/>
                    <a:pt x="459" y="5923"/>
                  </a:cubicBezTo>
                  <a:cubicBezTo>
                    <a:pt x="0" y="6357"/>
                    <a:pt x="0" y="7071"/>
                    <a:pt x="459" y="7505"/>
                  </a:cubicBezTo>
                  <a:cubicBezTo>
                    <a:pt x="596" y="7447"/>
                    <a:pt x="733" y="7421"/>
                    <a:pt x="867" y="7421"/>
                  </a:cubicBezTo>
                  <a:cubicBezTo>
                    <a:pt x="1559" y="7421"/>
                    <a:pt x="2141" y="8130"/>
                    <a:pt x="1863" y="8858"/>
                  </a:cubicBezTo>
                  <a:cubicBezTo>
                    <a:pt x="2080" y="9063"/>
                    <a:pt x="2354" y="9165"/>
                    <a:pt x="2626" y="9165"/>
                  </a:cubicBezTo>
                  <a:cubicBezTo>
                    <a:pt x="2929" y="9165"/>
                    <a:pt x="3230" y="9037"/>
                    <a:pt x="3446" y="8781"/>
                  </a:cubicBezTo>
                  <a:cubicBezTo>
                    <a:pt x="3828" y="8398"/>
                    <a:pt x="3905" y="7811"/>
                    <a:pt x="3599" y="7352"/>
                  </a:cubicBezTo>
                  <a:lnTo>
                    <a:pt x="7325" y="3447"/>
                  </a:lnTo>
                  <a:cubicBezTo>
                    <a:pt x="7508" y="3559"/>
                    <a:pt x="7716" y="3614"/>
                    <a:pt x="7921" y="3614"/>
                  </a:cubicBezTo>
                  <a:cubicBezTo>
                    <a:pt x="8232" y="3614"/>
                    <a:pt x="8539" y="3489"/>
                    <a:pt x="8754" y="3243"/>
                  </a:cubicBezTo>
                  <a:cubicBezTo>
                    <a:pt x="9214" y="2809"/>
                    <a:pt x="9214" y="2094"/>
                    <a:pt x="8754" y="1661"/>
                  </a:cubicBezTo>
                  <a:cubicBezTo>
                    <a:pt x="8550" y="1456"/>
                    <a:pt x="8289" y="1354"/>
                    <a:pt x="8017" y="1354"/>
                  </a:cubicBezTo>
                  <a:cubicBezTo>
                    <a:pt x="7881" y="1354"/>
                    <a:pt x="7742" y="1380"/>
                    <a:pt x="7606" y="1431"/>
                  </a:cubicBezTo>
                  <a:cubicBezTo>
                    <a:pt x="7759" y="1048"/>
                    <a:pt x="7657" y="589"/>
                    <a:pt x="7351" y="308"/>
                  </a:cubicBezTo>
                  <a:cubicBezTo>
                    <a:pt x="7134" y="103"/>
                    <a:pt x="6860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742765" y="4576343"/>
              <a:ext cx="306431" cy="294579"/>
            </a:xfrm>
            <a:custGeom>
              <a:avLst/>
              <a:gdLst/>
              <a:ahLst/>
              <a:cxnLst/>
              <a:rect l="l" t="t" r="r" b="b"/>
              <a:pathLst>
                <a:path w="9515" h="9147" extrusionOk="0">
                  <a:moveTo>
                    <a:pt x="6891" y="0"/>
                  </a:moveTo>
                  <a:cubicBezTo>
                    <a:pt x="6576" y="0"/>
                    <a:pt x="6262" y="129"/>
                    <a:pt x="6043" y="375"/>
                  </a:cubicBezTo>
                  <a:cubicBezTo>
                    <a:pt x="5661" y="758"/>
                    <a:pt x="5610" y="1370"/>
                    <a:pt x="5916" y="1804"/>
                  </a:cubicBezTo>
                  <a:lnTo>
                    <a:pt x="2164" y="5735"/>
                  </a:lnTo>
                  <a:cubicBezTo>
                    <a:pt x="1964" y="5612"/>
                    <a:pt x="1761" y="5558"/>
                    <a:pt x="1568" y="5558"/>
                  </a:cubicBezTo>
                  <a:cubicBezTo>
                    <a:pt x="680" y="5558"/>
                    <a:pt x="1" y="6699"/>
                    <a:pt x="735" y="7496"/>
                  </a:cubicBezTo>
                  <a:cubicBezTo>
                    <a:pt x="939" y="7700"/>
                    <a:pt x="1211" y="7802"/>
                    <a:pt x="1483" y="7802"/>
                  </a:cubicBezTo>
                  <a:cubicBezTo>
                    <a:pt x="1620" y="7802"/>
                    <a:pt x="1756" y="7777"/>
                    <a:pt x="1883" y="7725"/>
                  </a:cubicBezTo>
                  <a:lnTo>
                    <a:pt x="1883" y="7725"/>
                  </a:lnTo>
                  <a:cubicBezTo>
                    <a:pt x="1756" y="8108"/>
                    <a:pt x="1858" y="8568"/>
                    <a:pt x="2164" y="8848"/>
                  </a:cubicBezTo>
                  <a:cubicBezTo>
                    <a:pt x="2377" y="9050"/>
                    <a:pt x="2640" y="9147"/>
                    <a:pt x="2904" y="9147"/>
                  </a:cubicBezTo>
                  <a:cubicBezTo>
                    <a:pt x="3208" y="9147"/>
                    <a:pt x="3514" y="9018"/>
                    <a:pt x="3746" y="8772"/>
                  </a:cubicBezTo>
                  <a:cubicBezTo>
                    <a:pt x="4129" y="8389"/>
                    <a:pt x="4180" y="7802"/>
                    <a:pt x="3874" y="7343"/>
                  </a:cubicBezTo>
                  <a:lnTo>
                    <a:pt x="7600" y="3438"/>
                  </a:lnTo>
                  <a:cubicBezTo>
                    <a:pt x="7784" y="3560"/>
                    <a:pt x="7992" y="3617"/>
                    <a:pt x="8201" y="3617"/>
                  </a:cubicBezTo>
                  <a:cubicBezTo>
                    <a:pt x="8513" y="3617"/>
                    <a:pt x="8825" y="3489"/>
                    <a:pt x="9055" y="3259"/>
                  </a:cubicBezTo>
                  <a:cubicBezTo>
                    <a:pt x="9515" y="2800"/>
                    <a:pt x="9515" y="2085"/>
                    <a:pt x="9055" y="1651"/>
                  </a:cubicBezTo>
                  <a:cubicBezTo>
                    <a:pt x="8853" y="1466"/>
                    <a:pt x="8583" y="1358"/>
                    <a:pt x="8314" y="1358"/>
                  </a:cubicBezTo>
                  <a:cubicBezTo>
                    <a:pt x="8175" y="1358"/>
                    <a:pt x="8036" y="1386"/>
                    <a:pt x="7907" y="1447"/>
                  </a:cubicBezTo>
                  <a:cubicBezTo>
                    <a:pt x="8060" y="1039"/>
                    <a:pt x="7958" y="605"/>
                    <a:pt x="7651" y="298"/>
                  </a:cubicBezTo>
                  <a:cubicBezTo>
                    <a:pt x="7438" y="97"/>
                    <a:pt x="7164" y="0"/>
                    <a:pt x="6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909495" y="4614559"/>
              <a:ext cx="251521" cy="326011"/>
            </a:xfrm>
            <a:custGeom>
              <a:avLst/>
              <a:gdLst/>
              <a:ahLst/>
              <a:cxnLst/>
              <a:rect l="l" t="t" r="r" b="b"/>
              <a:pathLst>
                <a:path w="7810" h="10123" extrusionOk="0">
                  <a:moveTo>
                    <a:pt x="3364" y="1"/>
                  </a:moveTo>
                  <a:cubicBezTo>
                    <a:pt x="3233" y="1"/>
                    <a:pt x="3100" y="25"/>
                    <a:pt x="2973" y="77"/>
                  </a:cubicBezTo>
                  <a:cubicBezTo>
                    <a:pt x="2956" y="696"/>
                    <a:pt x="2430" y="1106"/>
                    <a:pt x="1894" y="1106"/>
                  </a:cubicBezTo>
                  <a:cubicBezTo>
                    <a:pt x="1633" y="1106"/>
                    <a:pt x="1370" y="1009"/>
                    <a:pt x="1161" y="792"/>
                  </a:cubicBezTo>
                  <a:lnTo>
                    <a:pt x="1161" y="792"/>
                  </a:lnTo>
                  <a:cubicBezTo>
                    <a:pt x="0" y="1324"/>
                    <a:pt x="444" y="3003"/>
                    <a:pt x="1623" y="3003"/>
                  </a:cubicBezTo>
                  <a:cubicBezTo>
                    <a:pt x="1688" y="3003"/>
                    <a:pt x="1755" y="2997"/>
                    <a:pt x="1825" y="2987"/>
                  </a:cubicBezTo>
                  <a:lnTo>
                    <a:pt x="3816" y="8015"/>
                  </a:lnTo>
                  <a:cubicBezTo>
                    <a:pt x="3356" y="8321"/>
                    <a:pt x="3177" y="8882"/>
                    <a:pt x="3407" y="9393"/>
                  </a:cubicBezTo>
                  <a:cubicBezTo>
                    <a:pt x="3567" y="9851"/>
                    <a:pt x="3990" y="10123"/>
                    <a:pt x="4448" y="10123"/>
                  </a:cubicBezTo>
                  <a:cubicBezTo>
                    <a:pt x="4576" y="10123"/>
                    <a:pt x="4708" y="10101"/>
                    <a:pt x="4836" y="10056"/>
                  </a:cubicBezTo>
                  <a:cubicBezTo>
                    <a:pt x="4853" y="9425"/>
                    <a:pt x="5361" y="9022"/>
                    <a:pt x="5893" y="9022"/>
                  </a:cubicBezTo>
                  <a:cubicBezTo>
                    <a:pt x="6158" y="9022"/>
                    <a:pt x="6428" y="9122"/>
                    <a:pt x="6649" y="9342"/>
                  </a:cubicBezTo>
                  <a:cubicBezTo>
                    <a:pt x="7810" y="8810"/>
                    <a:pt x="7366" y="7131"/>
                    <a:pt x="6186" y="7131"/>
                  </a:cubicBezTo>
                  <a:cubicBezTo>
                    <a:pt x="6121" y="7131"/>
                    <a:pt x="6054" y="7136"/>
                    <a:pt x="5985" y="7147"/>
                  </a:cubicBezTo>
                  <a:lnTo>
                    <a:pt x="3994" y="2119"/>
                  </a:lnTo>
                  <a:cubicBezTo>
                    <a:pt x="4428" y="1813"/>
                    <a:pt x="4607" y="1226"/>
                    <a:pt x="4403" y="741"/>
                  </a:cubicBezTo>
                  <a:cubicBezTo>
                    <a:pt x="4245" y="287"/>
                    <a:pt x="3812" y="1"/>
                    <a:pt x="3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627927" y="5006800"/>
              <a:ext cx="251553" cy="326043"/>
            </a:xfrm>
            <a:custGeom>
              <a:avLst/>
              <a:gdLst/>
              <a:ahLst/>
              <a:cxnLst/>
              <a:rect l="l" t="t" r="r" b="b"/>
              <a:pathLst>
                <a:path w="7811" h="10124" extrusionOk="0">
                  <a:moveTo>
                    <a:pt x="3365" y="1"/>
                  </a:moveTo>
                  <a:cubicBezTo>
                    <a:pt x="3234" y="1"/>
                    <a:pt x="3102" y="26"/>
                    <a:pt x="2975" y="78"/>
                  </a:cubicBezTo>
                  <a:cubicBezTo>
                    <a:pt x="2958" y="696"/>
                    <a:pt x="2432" y="1106"/>
                    <a:pt x="1888" y="1106"/>
                  </a:cubicBezTo>
                  <a:cubicBezTo>
                    <a:pt x="1623" y="1106"/>
                    <a:pt x="1354" y="1009"/>
                    <a:pt x="1137" y="792"/>
                  </a:cubicBezTo>
                  <a:lnTo>
                    <a:pt x="1137" y="792"/>
                  </a:lnTo>
                  <a:cubicBezTo>
                    <a:pt x="0" y="1324"/>
                    <a:pt x="445" y="3003"/>
                    <a:pt x="1603" y="3003"/>
                  </a:cubicBezTo>
                  <a:cubicBezTo>
                    <a:pt x="1667" y="3003"/>
                    <a:pt x="1733" y="2998"/>
                    <a:pt x="1801" y="2987"/>
                  </a:cubicBezTo>
                  <a:lnTo>
                    <a:pt x="3817" y="8015"/>
                  </a:lnTo>
                  <a:cubicBezTo>
                    <a:pt x="3358" y="8296"/>
                    <a:pt x="3179" y="8883"/>
                    <a:pt x="3383" y="9393"/>
                  </a:cubicBezTo>
                  <a:cubicBezTo>
                    <a:pt x="3562" y="9851"/>
                    <a:pt x="3991" y="10123"/>
                    <a:pt x="4449" y="10123"/>
                  </a:cubicBezTo>
                  <a:cubicBezTo>
                    <a:pt x="4578" y="10123"/>
                    <a:pt x="4709" y="10102"/>
                    <a:pt x="4838" y="10057"/>
                  </a:cubicBezTo>
                  <a:cubicBezTo>
                    <a:pt x="5221" y="9904"/>
                    <a:pt x="5501" y="9521"/>
                    <a:pt x="5501" y="9087"/>
                  </a:cubicBezTo>
                  <a:cubicBezTo>
                    <a:pt x="5706" y="9291"/>
                    <a:pt x="5978" y="9393"/>
                    <a:pt x="6250" y="9393"/>
                  </a:cubicBezTo>
                  <a:cubicBezTo>
                    <a:pt x="6386" y="9393"/>
                    <a:pt x="6522" y="9368"/>
                    <a:pt x="6650" y="9317"/>
                  </a:cubicBezTo>
                  <a:cubicBezTo>
                    <a:pt x="7810" y="8785"/>
                    <a:pt x="7368" y="7131"/>
                    <a:pt x="6212" y="7131"/>
                  </a:cubicBezTo>
                  <a:cubicBezTo>
                    <a:pt x="6148" y="7131"/>
                    <a:pt x="6081" y="7136"/>
                    <a:pt x="6012" y="7147"/>
                  </a:cubicBezTo>
                  <a:lnTo>
                    <a:pt x="3996" y="2119"/>
                  </a:lnTo>
                  <a:cubicBezTo>
                    <a:pt x="4455" y="1813"/>
                    <a:pt x="4608" y="1226"/>
                    <a:pt x="4404" y="741"/>
                  </a:cubicBezTo>
                  <a:cubicBezTo>
                    <a:pt x="4246" y="287"/>
                    <a:pt x="3813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247774" y="4614570"/>
              <a:ext cx="336188" cy="219026"/>
            </a:xfrm>
            <a:custGeom>
              <a:avLst/>
              <a:gdLst/>
              <a:ahLst/>
              <a:cxnLst/>
              <a:rect l="l" t="t" r="r" b="b"/>
              <a:pathLst>
                <a:path w="10439" h="6801" extrusionOk="0">
                  <a:moveTo>
                    <a:pt x="1963" y="1"/>
                  </a:moveTo>
                  <a:cubicBezTo>
                    <a:pt x="1521" y="1"/>
                    <a:pt x="1094" y="266"/>
                    <a:pt x="919" y="694"/>
                  </a:cubicBezTo>
                  <a:cubicBezTo>
                    <a:pt x="766" y="1102"/>
                    <a:pt x="868" y="1536"/>
                    <a:pt x="1174" y="1842"/>
                  </a:cubicBezTo>
                  <a:cubicBezTo>
                    <a:pt x="740" y="1868"/>
                    <a:pt x="383" y="2123"/>
                    <a:pt x="204" y="2531"/>
                  </a:cubicBezTo>
                  <a:cubicBezTo>
                    <a:pt x="0" y="3093"/>
                    <a:pt x="306" y="3757"/>
                    <a:pt x="893" y="3961"/>
                  </a:cubicBezTo>
                  <a:cubicBezTo>
                    <a:pt x="1035" y="4017"/>
                    <a:pt x="1180" y="4044"/>
                    <a:pt x="1323" y="4044"/>
                  </a:cubicBezTo>
                  <a:cubicBezTo>
                    <a:pt x="1695" y="4044"/>
                    <a:pt x="2050" y="3859"/>
                    <a:pt x="2272" y="3527"/>
                  </a:cubicBezTo>
                  <a:lnTo>
                    <a:pt x="7325" y="5467"/>
                  </a:lnTo>
                  <a:cubicBezTo>
                    <a:pt x="7223" y="6002"/>
                    <a:pt x="7529" y="6538"/>
                    <a:pt x="8040" y="6717"/>
                  </a:cubicBezTo>
                  <a:cubicBezTo>
                    <a:pt x="8184" y="6774"/>
                    <a:pt x="8332" y="6801"/>
                    <a:pt x="8476" y="6801"/>
                  </a:cubicBezTo>
                  <a:cubicBezTo>
                    <a:pt x="8918" y="6801"/>
                    <a:pt x="9328" y="6547"/>
                    <a:pt x="9520" y="6105"/>
                  </a:cubicBezTo>
                  <a:cubicBezTo>
                    <a:pt x="9673" y="5722"/>
                    <a:pt x="9571" y="5262"/>
                    <a:pt x="9265" y="4982"/>
                  </a:cubicBezTo>
                  <a:cubicBezTo>
                    <a:pt x="9699" y="4956"/>
                    <a:pt x="10056" y="4675"/>
                    <a:pt x="10235" y="4292"/>
                  </a:cubicBezTo>
                  <a:cubicBezTo>
                    <a:pt x="10439" y="3705"/>
                    <a:pt x="10133" y="3067"/>
                    <a:pt x="9546" y="2863"/>
                  </a:cubicBezTo>
                  <a:cubicBezTo>
                    <a:pt x="9404" y="2807"/>
                    <a:pt x="9259" y="2780"/>
                    <a:pt x="9116" y="2780"/>
                  </a:cubicBezTo>
                  <a:cubicBezTo>
                    <a:pt x="8744" y="2780"/>
                    <a:pt x="8389" y="2965"/>
                    <a:pt x="8167" y="3297"/>
                  </a:cubicBezTo>
                  <a:lnTo>
                    <a:pt x="3114" y="1332"/>
                  </a:lnTo>
                  <a:cubicBezTo>
                    <a:pt x="3216" y="796"/>
                    <a:pt x="2910" y="285"/>
                    <a:pt x="2374" y="81"/>
                  </a:cubicBezTo>
                  <a:cubicBezTo>
                    <a:pt x="2240" y="27"/>
                    <a:pt x="2101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847018" y="4221094"/>
              <a:ext cx="330456" cy="218608"/>
            </a:xfrm>
            <a:custGeom>
              <a:avLst/>
              <a:gdLst/>
              <a:ahLst/>
              <a:cxnLst/>
              <a:rect l="l" t="t" r="r" b="b"/>
              <a:pathLst>
                <a:path w="10261" h="6788" extrusionOk="0">
                  <a:moveTo>
                    <a:pt x="1821" y="0"/>
                  </a:moveTo>
                  <a:cubicBezTo>
                    <a:pt x="1410" y="0"/>
                    <a:pt x="1000" y="210"/>
                    <a:pt x="791" y="688"/>
                  </a:cubicBezTo>
                  <a:cubicBezTo>
                    <a:pt x="638" y="1096"/>
                    <a:pt x="740" y="1530"/>
                    <a:pt x="1047" y="1836"/>
                  </a:cubicBezTo>
                  <a:cubicBezTo>
                    <a:pt x="613" y="1862"/>
                    <a:pt x="230" y="2117"/>
                    <a:pt x="77" y="2525"/>
                  </a:cubicBezTo>
                  <a:cubicBezTo>
                    <a:pt x="26" y="2653"/>
                    <a:pt x="0" y="2781"/>
                    <a:pt x="26" y="2934"/>
                  </a:cubicBezTo>
                  <a:cubicBezTo>
                    <a:pt x="51" y="3393"/>
                    <a:pt x="332" y="3776"/>
                    <a:pt x="766" y="3955"/>
                  </a:cubicBezTo>
                  <a:cubicBezTo>
                    <a:pt x="894" y="4009"/>
                    <a:pt x="1030" y="4034"/>
                    <a:pt x="1166" y="4034"/>
                  </a:cubicBezTo>
                  <a:cubicBezTo>
                    <a:pt x="1543" y="4034"/>
                    <a:pt x="1919" y="3839"/>
                    <a:pt x="2144" y="3521"/>
                  </a:cubicBezTo>
                  <a:lnTo>
                    <a:pt x="7172" y="5460"/>
                  </a:lnTo>
                  <a:cubicBezTo>
                    <a:pt x="7146" y="5588"/>
                    <a:pt x="7146" y="5716"/>
                    <a:pt x="7172" y="5843"/>
                  </a:cubicBezTo>
                  <a:cubicBezTo>
                    <a:pt x="7223" y="6098"/>
                    <a:pt x="7351" y="6328"/>
                    <a:pt x="7555" y="6481"/>
                  </a:cubicBezTo>
                  <a:cubicBezTo>
                    <a:pt x="7657" y="6583"/>
                    <a:pt x="7784" y="6634"/>
                    <a:pt x="7912" y="6685"/>
                  </a:cubicBezTo>
                  <a:cubicBezTo>
                    <a:pt x="8048" y="6754"/>
                    <a:pt x="8196" y="6788"/>
                    <a:pt x="8347" y="6788"/>
                  </a:cubicBezTo>
                  <a:cubicBezTo>
                    <a:pt x="8423" y="6788"/>
                    <a:pt x="8499" y="6779"/>
                    <a:pt x="8576" y="6762"/>
                  </a:cubicBezTo>
                  <a:cubicBezTo>
                    <a:pt x="8703" y="6736"/>
                    <a:pt x="8856" y="6660"/>
                    <a:pt x="8958" y="6583"/>
                  </a:cubicBezTo>
                  <a:cubicBezTo>
                    <a:pt x="9086" y="6507"/>
                    <a:pt x="9188" y="6405"/>
                    <a:pt x="9265" y="6303"/>
                  </a:cubicBezTo>
                  <a:cubicBezTo>
                    <a:pt x="9316" y="6226"/>
                    <a:pt x="9341" y="6149"/>
                    <a:pt x="9367" y="6098"/>
                  </a:cubicBezTo>
                  <a:cubicBezTo>
                    <a:pt x="9494" y="5741"/>
                    <a:pt x="9443" y="5358"/>
                    <a:pt x="9214" y="5078"/>
                  </a:cubicBezTo>
                  <a:cubicBezTo>
                    <a:pt x="9188" y="5027"/>
                    <a:pt x="9163" y="4975"/>
                    <a:pt x="9112" y="4950"/>
                  </a:cubicBezTo>
                  <a:cubicBezTo>
                    <a:pt x="9163" y="4950"/>
                    <a:pt x="9214" y="4924"/>
                    <a:pt x="9265" y="4924"/>
                  </a:cubicBezTo>
                  <a:cubicBezTo>
                    <a:pt x="9622" y="4848"/>
                    <a:pt x="9928" y="4618"/>
                    <a:pt x="10081" y="4261"/>
                  </a:cubicBezTo>
                  <a:cubicBezTo>
                    <a:pt x="10260" y="3750"/>
                    <a:pt x="10056" y="3189"/>
                    <a:pt x="9571" y="2934"/>
                  </a:cubicBezTo>
                  <a:cubicBezTo>
                    <a:pt x="9520" y="2883"/>
                    <a:pt x="9469" y="2857"/>
                    <a:pt x="9418" y="2832"/>
                  </a:cubicBezTo>
                  <a:cubicBezTo>
                    <a:pt x="9274" y="2780"/>
                    <a:pt x="9130" y="2754"/>
                    <a:pt x="8989" y="2754"/>
                  </a:cubicBezTo>
                  <a:cubicBezTo>
                    <a:pt x="8781" y="2754"/>
                    <a:pt x="8580" y="2812"/>
                    <a:pt x="8397" y="2934"/>
                  </a:cubicBezTo>
                  <a:cubicBezTo>
                    <a:pt x="8244" y="3010"/>
                    <a:pt x="8116" y="3138"/>
                    <a:pt x="8040" y="3265"/>
                  </a:cubicBezTo>
                  <a:lnTo>
                    <a:pt x="7121" y="2934"/>
                  </a:lnTo>
                  <a:lnTo>
                    <a:pt x="2986" y="1326"/>
                  </a:lnTo>
                  <a:cubicBezTo>
                    <a:pt x="3111" y="516"/>
                    <a:pt x="2465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142759" y="4995882"/>
              <a:ext cx="339344" cy="220797"/>
            </a:xfrm>
            <a:custGeom>
              <a:avLst/>
              <a:gdLst/>
              <a:ahLst/>
              <a:cxnLst/>
              <a:rect l="l" t="t" r="r" b="b"/>
              <a:pathLst>
                <a:path w="10537" h="6856" extrusionOk="0">
                  <a:moveTo>
                    <a:pt x="8574" y="1"/>
                  </a:moveTo>
                  <a:cubicBezTo>
                    <a:pt x="8429" y="1"/>
                    <a:pt x="8282" y="28"/>
                    <a:pt x="8137" y="85"/>
                  </a:cubicBezTo>
                  <a:cubicBezTo>
                    <a:pt x="7627" y="289"/>
                    <a:pt x="7320" y="799"/>
                    <a:pt x="7422" y="1335"/>
                  </a:cubicBezTo>
                  <a:lnTo>
                    <a:pt x="2394" y="3326"/>
                  </a:lnTo>
                  <a:cubicBezTo>
                    <a:pt x="2153" y="2942"/>
                    <a:pt x="1796" y="2780"/>
                    <a:pt x="1443" y="2780"/>
                  </a:cubicBezTo>
                  <a:cubicBezTo>
                    <a:pt x="715" y="2780"/>
                    <a:pt x="1" y="3471"/>
                    <a:pt x="327" y="4347"/>
                  </a:cubicBezTo>
                  <a:cubicBezTo>
                    <a:pt x="480" y="4755"/>
                    <a:pt x="863" y="5011"/>
                    <a:pt x="1297" y="5036"/>
                  </a:cubicBezTo>
                  <a:cubicBezTo>
                    <a:pt x="991" y="5317"/>
                    <a:pt x="889" y="5776"/>
                    <a:pt x="1042" y="6185"/>
                  </a:cubicBezTo>
                  <a:cubicBezTo>
                    <a:pt x="1234" y="6607"/>
                    <a:pt x="1642" y="6856"/>
                    <a:pt x="2082" y="6856"/>
                  </a:cubicBezTo>
                  <a:cubicBezTo>
                    <a:pt x="2228" y="6856"/>
                    <a:pt x="2376" y="6829"/>
                    <a:pt x="2522" y="6772"/>
                  </a:cubicBezTo>
                  <a:cubicBezTo>
                    <a:pt x="3032" y="6567"/>
                    <a:pt x="3313" y="6057"/>
                    <a:pt x="3237" y="5521"/>
                  </a:cubicBezTo>
                  <a:lnTo>
                    <a:pt x="8265" y="3530"/>
                  </a:lnTo>
                  <a:cubicBezTo>
                    <a:pt x="8481" y="3854"/>
                    <a:pt x="8836" y="4039"/>
                    <a:pt x="9206" y="4039"/>
                  </a:cubicBezTo>
                  <a:cubicBezTo>
                    <a:pt x="9361" y="4039"/>
                    <a:pt x="9518" y="4006"/>
                    <a:pt x="9668" y="3939"/>
                  </a:cubicBezTo>
                  <a:cubicBezTo>
                    <a:pt x="10255" y="3734"/>
                    <a:pt x="10536" y="3071"/>
                    <a:pt x="10332" y="2509"/>
                  </a:cubicBezTo>
                  <a:cubicBezTo>
                    <a:pt x="10179" y="2101"/>
                    <a:pt x="9796" y="1846"/>
                    <a:pt x="9362" y="1820"/>
                  </a:cubicBezTo>
                  <a:cubicBezTo>
                    <a:pt x="9668" y="1540"/>
                    <a:pt x="9770" y="1080"/>
                    <a:pt x="9617" y="697"/>
                  </a:cubicBezTo>
                  <a:cubicBezTo>
                    <a:pt x="9425" y="255"/>
                    <a:pt x="9015" y="1"/>
                    <a:pt x="8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408863" y="4282029"/>
              <a:ext cx="323048" cy="248011"/>
            </a:xfrm>
            <a:custGeom>
              <a:avLst/>
              <a:gdLst/>
              <a:ahLst/>
              <a:cxnLst/>
              <a:rect l="l" t="t" r="r" b="b"/>
              <a:pathLst>
                <a:path w="10031" h="7701" extrusionOk="0">
                  <a:moveTo>
                    <a:pt x="7928" y="1"/>
                  </a:moveTo>
                  <a:cubicBezTo>
                    <a:pt x="7219" y="1"/>
                    <a:pt x="6518" y="653"/>
                    <a:pt x="6790" y="1519"/>
                  </a:cubicBezTo>
                  <a:lnTo>
                    <a:pt x="3446" y="3408"/>
                  </a:lnTo>
                  <a:lnTo>
                    <a:pt x="2093" y="4173"/>
                  </a:lnTo>
                  <a:cubicBezTo>
                    <a:pt x="1872" y="3921"/>
                    <a:pt x="1553" y="3785"/>
                    <a:pt x="1234" y="3785"/>
                  </a:cubicBezTo>
                  <a:cubicBezTo>
                    <a:pt x="1037" y="3785"/>
                    <a:pt x="839" y="3837"/>
                    <a:pt x="664" y="3944"/>
                  </a:cubicBezTo>
                  <a:cubicBezTo>
                    <a:pt x="536" y="4020"/>
                    <a:pt x="409" y="4122"/>
                    <a:pt x="307" y="4250"/>
                  </a:cubicBezTo>
                  <a:cubicBezTo>
                    <a:pt x="77" y="4531"/>
                    <a:pt x="1" y="4888"/>
                    <a:pt x="103" y="5245"/>
                  </a:cubicBezTo>
                  <a:cubicBezTo>
                    <a:pt x="128" y="5322"/>
                    <a:pt x="154" y="5398"/>
                    <a:pt x="205" y="5449"/>
                  </a:cubicBezTo>
                  <a:cubicBezTo>
                    <a:pt x="332" y="5679"/>
                    <a:pt x="536" y="5858"/>
                    <a:pt x="792" y="5934"/>
                  </a:cubicBezTo>
                  <a:cubicBezTo>
                    <a:pt x="885" y="5972"/>
                    <a:pt x="992" y="5995"/>
                    <a:pt x="1103" y="5995"/>
                  </a:cubicBezTo>
                  <a:cubicBezTo>
                    <a:pt x="1144" y="5995"/>
                    <a:pt x="1185" y="5992"/>
                    <a:pt x="1226" y="5985"/>
                  </a:cubicBezTo>
                  <a:lnTo>
                    <a:pt x="1226" y="5985"/>
                  </a:lnTo>
                  <a:cubicBezTo>
                    <a:pt x="1175" y="6088"/>
                    <a:pt x="1124" y="6164"/>
                    <a:pt x="1098" y="6266"/>
                  </a:cubicBezTo>
                  <a:cubicBezTo>
                    <a:pt x="1047" y="6368"/>
                    <a:pt x="1021" y="6470"/>
                    <a:pt x="1021" y="6572"/>
                  </a:cubicBezTo>
                  <a:cubicBezTo>
                    <a:pt x="996" y="6777"/>
                    <a:pt x="1047" y="6981"/>
                    <a:pt x="1149" y="7159"/>
                  </a:cubicBezTo>
                  <a:cubicBezTo>
                    <a:pt x="1226" y="7287"/>
                    <a:pt x="1328" y="7389"/>
                    <a:pt x="1430" y="7491"/>
                  </a:cubicBezTo>
                  <a:cubicBezTo>
                    <a:pt x="1653" y="7625"/>
                    <a:pt x="1895" y="7700"/>
                    <a:pt x="2140" y="7700"/>
                  </a:cubicBezTo>
                  <a:cubicBezTo>
                    <a:pt x="2175" y="7700"/>
                    <a:pt x="2211" y="7699"/>
                    <a:pt x="2246" y="7695"/>
                  </a:cubicBezTo>
                  <a:cubicBezTo>
                    <a:pt x="2400" y="7670"/>
                    <a:pt x="2553" y="7619"/>
                    <a:pt x="2680" y="7542"/>
                  </a:cubicBezTo>
                  <a:cubicBezTo>
                    <a:pt x="2987" y="7389"/>
                    <a:pt x="3191" y="7083"/>
                    <a:pt x="3267" y="6777"/>
                  </a:cubicBezTo>
                  <a:cubicBezTo>
                    <a:pt x="3293" y="6572"/>
                    <a:pt x="3293" y="6394"/>
                    <a:pt x="3242" y="6190"/>
                  </a:cubicBezTo>
                  <a:lnTo>
                    <a:pt x="7964" y="3535"/>
                  </a:lnTo>
                  <a:cubicBezTo>
                    <a:pt x="8185" y="3788"/>
                    <a:pt x="8503" y="3923"/>
                    <a:pt x="8823" y="3923"/>
                  </a:cubicBezTo>
                  <a:cubicBezTo>
                    <a:pt x="9020" y="3923"/>
                    <a:pt x="9218" y="3872"/>
                    <a:pt x="9393" y="3765"/>
                  </a:cubicBezTo>
                  <a:cubicBezTo>
                    <a:pt x="9546" y="3688"/>
                    <a:pt x="9699" y="3561"/>
                    <a:pt x="9801" y="3408"/>
                  </a:cubicBezTo>
                  <a:cubicBezTo>
                    <a:pt x="10031" y="3050"/>
                    <a:pt x="10031" y="2616"/>
                    <a:pt x="9827" y="2259"/>
                  </a:cubicBezTo>
                  <a:cubicBezTo>
                    <a:pt x="9642" y="1935"/>
                    <a:pt x="9289" y="1716"/>
                    <a:pt x="8920" y="1716"/>
                  </a:cubicBezTo>
                  <a:cubicBezTo>
                    <a:pt x="8882" y="1716"/>
                    <a:pt x="8844" y="1718"/>
                    <a:pt x="8806" y="1723"/>
                  </a:cubicBezTo>
                  <a:cubicBezTo>
                    <a:pt x="9035" y="1391"/>
                    <a:pt x="9087" y="932"/>
                    <a:pt x="8882" y="549"/>
                  </a:cubicBezTo>
                  <a:cubicBezTo>
                    <a:pt x="8643" y="165"/>
                    <a:pt x="8285" y="1"/>
                    <a:pt x="7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021552">
              <a:off x="7086764" y="4993299"/>
              <a:ext cx="251549" cy="326038"/>
            </a:xfrm>
            <a:custGeom>
              <a:avLst/>
              <a:gdLst/>
              <a:ahLst/>
              <a:cxnLst/>
              <a:rect l="l" t="t" r="r" b="b"/>
              <a:pathLst>
                <a:path w="7811" h="10124" extrusionOk="0">
                  <a:moveTo>
                    <a:pt x="3366" y="1"/>
                  </a:moveTo>
                  <a:cubicBezTo>
                    <a:pt x="3235" y="1"/>
                    <a:pt x="3102" y="26"/>
                    <a:pt x="2975" y="78"/>
                  </a:cubicBezTo>
                  <a:cubicBezTo>
                    <a:pt x="2958" y="696"/>
                    <a:pt x="2432" y="1106"/>
                    <a:pt x="1888" y="1106"/>
                  </a:cubicBezTo>
                  <a:cubicBezTo>
                    <a:pt x="1623" y="1106"/>
                    <a:pt x="1354" y="1009"/>
                    <a:pt x="1137" y="792"/>
                  </a:cubicBezTo>
                  <a:lnTo>
                    <a:pt x="1137" y="792"/>
                  </a:lnTo>
                  <a:cubicBezTo>
                    <a:pt x="0" y="1324"/>
                    <a:pt x="445" y="3003"/>
                    <a:pt x="1603" y="3003"/>
                  </a:cubicBezTo>
                  <a:cubicBezTo>
                    <a:pt x="1667" y="3003"/>
                    <a:pt x="1733" y="2998"/>
                    <a:pt x="1801" y="2987"/>
                  </a:cubicBezTo>
                  <a:lnTo>
                    <a:pt x="3817" y="8015"/>
                  </a:lnTo>
                  <a:cubicBezTo>
                    <a:pt x="3358" y="8296"/>
                    <a:pt x="3179" y="8883"/>
                    <a:pt x="3383" y="9393"/>
                  </a:cubicBezTo>
                  <a:cubicBezTo>
                    <a:pt x="3563" y="9851"/>
                    <a:pt x="3991" y="10123"/>
                    <a:pt x="4449" y="10123"/>
                  </a:cubicBezTo>
                  <a:cubicBezTo>
                    <a:pt x="4578" y="10123"/>
                    <a:pt x="4709" y="10102"/>
                    <a:pt x="4838" y="10057"/>
                  </a:cubicBezTo>
                  <a:cubicBezTo>
                    <a:pt x="5221" y="9904"/>
                    <a:pt x="5502" y="9521"/>
                    <a:pt x="5502" y="9087"/>
                  </a:cubicBezTo>
                  <a:cubicBezTo>
                    <a:pt x="5706" y="9291"/>
                    <a:pt x="5978" y="9393"/>
                    <a:pt x="6250" y="9393"/>
                  </a:cubicBezTo>
                  <a:cubicBezTo>
                    <a:pt x="6387" y="9393"/>
                    <a:pt x="6523" y="9368"/>
                    <a:pt x="6650" y="9317"/>
                  </a:cubicBezTo>
                  <a:cubicBezTo>
                    <a:pt x="7811" y="8785"/>
                    <a:pt x="7368" y="7131"/>
                    <a:pt x="6212" y="7131"/>
                  </a:cubicBezTo>
                  <a:cubicBezTo>
                    <a:pt x="6148" y="7131"/>
                    <a:pt x="6081" y="7136"/>
                    <a:pt x="6012" y="7147"/>
                  </a:cubicBezTo>
                  <a:lnTo>
                    <a:pt x="3996" y="2119"/>
                  </a:lnTo>
                  <a:cubicBezTo>
                    <a:pt x="4455" y="1813"/>
                    <a:pt x="4608" y="1226"/>
                    <a:pt x="4404" y="741"/>
                  </a:cubicBezTo>
                  <a:cubicBezTo>
                    <a:pt x="4246" y="287"/>
                    <a:pt x="3814" y="1"/>
                    <a:pt x="3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7476747" y="4862764"/>
            <a:ext cx="296737" cy="295191"/>
          </a:xfrm>
          <a:custGeom>
            <a:avLst/>
            <a:gdLst/>
            <a:ahLst/>
            <a:cxnLst/>
            <a:rect l="l" t="t" r="r" b="b"/>
            <a:pathLst>
              <a:path w="9214" h="916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4"/>
                </a:cubicBezTo>
                <a:lnTo>
                  <a:pt x="1889" y="5719"/>
                </a:lnTo>
                <a:cubicBezTo>
                  <a:pt x="1706" y="5607"/>
                  <a:pt x="1498" y="5552"/>
                  <a:pt x="1292" y="5552"/>
                </a:cubicBezTo>
                <a:cubicBezTo>
                  <a:pt x="982" y="5552"/>
                  <a:pt x="674" y="5677"/>
                  <a:pt x="459" y="5923"/>
                </a:cubicBezTo>
                <a:cubicBezTo>
                  <a:pt x="0" y="6357"/>
                  <a:pt x="0" y="7071"/>
                  <a:pt x="459" y="7505"/>
                </a:cubicBezTo>
                <a:cubicBezTo>
                  <a:pt x="596" y="7447"/>
                  <a:pt x="733" y="7421"/>
                  <a:pt x="867" y="7421"/>
                </a:cubicBezTo>
                <a:cubicBezTo>
                  <a:pt x="1559" y="7421"/>
                  <a:pt x="2141" y="8130"/>
                  <a:pt x="1863" y="8858"/>
                </a:cubicBezTo>
                <a:cubicBezTo>
                  <a:pt x="2080" y="9063"/>
                  <a:pt x="2354" y="9165"/>
                  <a:pt x="2626" y="9165"/>
                </a:cubicBezTo>
                <a:cubicBezTo>
                  <a:pt x="2929" y="9165"/>
                  <a:pt x="3230" y="9037"/>
                  <a:pt x="3446" y="8781"/>
                </a:cubicBezTo>
                <a:cubicBezTo>
                  <a:pt x="3828" y="8398"/>
                  <a:pt x="3905" y="7811"/>
                  <a:pt x="3599" y="7352"/>
                </a:cubicBezTo>
                <a:lnTo>
                  <a:pt x="7325" y="3447"/>
                </a:lnTo>
                <a:cubicBezTo>
                  <a:pt x="7508" y="3559"/>
                  <a:pt x="7716" y="3614"/>
                  <a:pt x="7921" y="3614"/>
                </a:cubicBezTo>
                <a:cubicBezTo>
                  <a:pt x="8232" y="3614"/>
                  <a:pt x="8539" y="3489"/>
                  <a:pt x="8754" y="3243"/>
                </a:cubicBezTo>
                <a:cubicBezTo>
                  <a:pt x="9214" y="2809"/>
                  <a:pt x="9214" y="2094"/>
                  <a:pt x="8754" y="1661"/>
                </a:cubicBezTo>
                <a:cubicBezTo>
                  <a:pt x="8550" y="1456"/>
                  <a:pt x="8289" y="1354"/>
                  <a:pt x="8017" y="1354"/>
                </a:cubicBezTo>
                <a:cubicBezTo>
                  <a:pt x="7881" y="1354"/>
                  <a:pt x="7742" y="1380"/>
                  <a:pt x="7606" y="1431"/>
                </a:cubicBezTo>
                <a:cubicBezTo>
                  <a:pt x="7759" y="1048"/>
                  <a:pt x="7657" y="589"/>
                  <a:pt x="7351" y="308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1300" y="1445975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11300" y="2069777"/>
            <a:ext cx="3221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8886285" y="4790638"/>
            <a:ext cx="298568" cy="237254"/>
          </a:xfrm>
          <a:custGeom>
            <a:avLst/>
            <a:gdLst/>
            <a:ahLst/>
            <a:cxnLst/>
            <a:rect l="l" t="t" r="r" b="b"/>
            <a:pathLst>
              <a:path w="6530" h="5189" extrusionOk="0">
                <a:moveTo>
                  <a:pt x="6530" y="0"/>
                </a:moveTo>
                <a:lnTo>
                  <a:pt x="2344" y="1659"/>
                </a:lnTo>
                <a:cubicBezTo>
                  <a:pt x="2096" y="1304"/>
                  <a:pt x="1750" y="1152"/>
                  <a:pt x="1408" y="1152"/>
                </a:cubicBezTo>
                <a:cubicBezTo>
                  <a:pt x="694" y="1152"/>
                  <a:pt x="1" y="1817"/>
                  <a:pt x="277" y="2680"/>
                </a:cubicBezTo>
                <a:cubicBezTo>
                  <a:pt x="455" y="3063"/>
                  <a:pt x="813" y="3344"/>
                  <a:pt x="1247" y="3369"/>
                </a:cubicBezTo>
                <a:cubicBezTo>
                  <a:pt x="940" y="3650"/>
                  <a:pt x="864" y="4110"/>
                  <a:pt x="991" y="4492"/>
                </a:cubicBezTo>
                <a:cubicBezTo>
                  <a:pt x="1184" y="4935"/>
                  <a:pt x="1608" y="5189"/>
                  <a:pt x="2046" y="5189"/>
                </a:cubicBezTo>
                <a:cubicBezTo>
                  <a:pt x="2189" y="5189"/>
                  <a:pt x="2333" y="5162"/>
                  <a:pt x="2472" y="5105"/>
                </a:cubicBezTo>
                <a:cubicBezTo>
                  <a:pt x="2982" y="4901"/>
                  <a:pt x="3288" y="4365"/>
                  <a:pt x="3186" y="3854"/>
                </a:cubicBezTo>
                <a:lnTo>
                  <a:pt x="6504" y="2527"/>
                </a:lnTo>
                <a:lnTo>
                  <a:pt x="6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501260" y="4202888"/>
            <a:ext cx="435050" cy="418224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394178" y="4869965"/>
            <a:ext cx="357138" cy="462895"/>
          </a:xfrm>
          <a:custGeom>
            <a:avLst/>
            <a:gdLst/>
            <a:ahLst/>
            <a:cxnLst/>
            <a:rect l="l" t="t" r="r" b="b"/>
            <a:pathLst>
              <a:path w="7811" h="10124" extrusionOk="0">
                <a:moveTo>
                  <a:pt x="3365" y="1"/>
                </a:moveTo>
                <a:cubicBezTo>
                  <a:pt x="3234" y="1"/>
                  <a:pt x="3102" y="26"/>
                  <a:pt x="2975" y="78"/>
                </a:cubicBezTo>
                <a:cubicBezTo>
                  <a:pt x="2958" y="696"/>
                  <a:pt x="2432" y="1106"/>
                  <a:pt x="1888" y="1106"/>
                </a:cubicBezTo>
                <a:cubicBezTo>
                  <a:pt x="1623" y="1106"/>
                  <a:pt x="1354" y="1009"/>
                  <a:pt x="1137" y="792"/>
                </a:cubicBezTo>
                <a:lnTo>
                  <a:pt x="1137" y="792"/>
                </a:ln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296"/>
                  <a:pt x="3179" y="8883"/>
                  <a:pt x="3383" y="9393"/>
                </a:cubicBezTo>
                <a:cubicBezTo>
                  <a:pt x="3562" y="9851"/>
                  <a:pt x="3991" y="10123"/>
                  <a:pt x="4449" y="10123"/>
                </a:cubicBezTo>
                <a:cubicBezTo>
                  <a:pt x="4578" y="10123"/>
                  <a:pt x="4709" y="10102"/>
                  <a:pt x="4838" y="10057"/>
                </a:cubicBezTo>
                <a:cubicBezTo>
                  <a:pt x="5221" y="9904"/>
                  <a:pt x="5501" y="9521"/>
                  <a:pt x="5501" y="9087"/>
                </a:cubicBezTo>
                <a:cubicBezTo>
                  <a:pt x="5706" y="9291"/>
                  <a:pt x="5978" y="9393"/>
                  <a:pt x="6250" y="9393"/>
                </a:cubicBezTo>
                <a:cubicBezTo>
                  <a:pt x="6386" y="9393"/>
                  <a:pt x="6522" y="9368"/>
                  <a:pt x="6650" y="9317"/>
                </a:cubicBezTo>
                <a:cubicBezTo>
                  <a:pt x="7810" y="8785"/>
                  <a:pt x="7368" y="7131"/>
                  <a:pt x="6212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55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705226" y="375449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705375" y="485446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935538" y="4080101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 rot="5010061">
            <a:off x="8447566" y="674855"/>
            <a:ext cx="435038" cy="418213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11301" y="456534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86625" y="411871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106575" y="292076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7906251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7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7" y="5571"/>
                  <a:pt x="664" y="5700"/>
                  <a:pt x="434" y="5929"/>
                </a:cubicBezTo>
                <a:cubicBezTo>
                  <a:pt x="0" y="6389"/>
                  <a:pt x="0" y="7103"/>
                  <a:pt x="434" y="7537"/>
                </a:cubicBezTo>
                <a:cubicBezTo>
                  <a:pt x="653" y="7723"/>
                  <a:pt x="917" y="7819"/>
                  <a:pt x="1188" y="7819"/>
                </a:cubicBezTo>
                <a:cubicBezTo>
                  <a:pt x="1328" y="7819"/>
                  <a:pt x="1470" y="7794"/>
                  <a:pt x="1608" y="7742"/>
                </a:cubicBezTo>
                <a:lnTo>
                  <a:pt x="1608" y="7742"/>
                </a:lnTo>
                <a:cubicBezTo>
                  <a:pt x="1455" y="8124"/>
                  <a:pt x="1557" y="8584"/>
                  <a:pt x="1864" y="8865"/>
                </a:cubicBezTo>
                <a:cubicBezTo>
                  <a:pt x="2081" y="9069"/>
                  <a:pt x="2354" y="9172"/>
                  <a:pt x="2626" y="9172"/>
                </a:cubicBezTo>
                <a:cubicBezTo>
                  <a:pt x="2930" y="9172"/>
                  <a:pt x="3230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0" y="3621"/>
                  <a:pt x="7896" y="3621"/>
                </a:cubicBezTo>
                <a:cubicBezTo>
                  <a:pt x="8207" y="3621"/>
                  <a:pt x="8514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19" y="1385"/>
                  <a:pt x="7581" y="1438"/>
                </a:cubicBezTo>
                <a:cubicBezTo>
                  <a:pt x="7734" y="1055"/>
                  <a:pt x="7632" y="595"/>
                  <a:pt x="7325" y="289"/>
                </a:cubicBezTo>
                <a:cubicBezTo>
                  <a:pt x="7109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8764234" y="451419"/>
            <a:ext cx="646834" cy="839012"/>
          </a:xfrm>
          <a:custGeom>
            <a:avLst/>
            <a:gdLst/>
            <a:ahLst/>
            <a:cxnLst/>
            <a:rect l="l" t="t" r="r" b="b"/>
            <a:pathLst>
              <a:path w="7812" h="10133" extrusionOk="0">
                <a:moveTo>
                  <a:pt x="3366" y="0"/>
                </a:moveTo>
                <a:cubicBezTo>
                  <a:pt x="3235" y="0"/>
                  <a:pt x="3102" y="25"/>
                  <a:pt x="2975" y="77"/>
                </a:cubicBezTo>
                <a:cubicBezTo>
                  <a:pt x="2567" y="230"/>
                  <a:pt x="2312" y="613"/>
                  <a:pt x="2286" y="1021"/>
                </a:cubicBezTo>
                <a:cubicBezTo>
                  <a:pt x="2076" y="829"/>
                  <a:pt x="1806" y="720"/>
                  <a:pt x="1526" y="720"/>
                </a:cubicBezTo>
                <a:cubicBezTo>
                  <a:pt x="1397" y="720"/>
                  <a:pt x="1266" y="743"/>
                  <a:pt x="1138" y="792"/>
                </a:cubicBezTo>
                <a:cubicBezTo>
                  <a:pt x="1" y="1324"/>
                  <a:pt x="446" y="3002"/>
                  <a:pt x="1603" y="3002"/>
                </a:cubicBezTo>
                <a:cubicBezTo>
                  <a:pt x="1667" y="3002"/>
                  <a:pt x="1733" y="2997"/>
                  <a:pt x="1801" y="2987"/>
                </a:cubicBezTo>
                <a:lnTo>
                  <a:pt x="3817" y="8014"/>
                </a:lnTo>
                <a:cubicBezTo>
                  <a:pt x="3358" y="8321"/>
                  <a:pt x="3179" y="8882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8"/>
                  <a:pt x="4838" y="10056"/>
                </a:cubicBezTo>
                <a:cubicBezTo>
                  <a:pt x="5221" y="9903"/>
                  <a:pt x="5476" y="9520"/>
                  <a:pt x="5502" y="9112"/>
                </a:cubicBezTo>
                <a:cubicBezTo>
                  <a:pt x="5712" y="9304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09"/>
                  <a:pt x="7391" y="7131"/>
                  <a:pt x="6214" y="7131"/>
                </a:cubicBezTo>
                <a:cubicBezTo>
                  <a:pt x="6149" y="7131"/>
                  <a:pt x="6082" y="7136"/>
                  <a:pt x="6012" y="7147"/>
                </a:cubicBezTo>
                <a:lnTo>
                  <a:pt x="3996" y="2119"/>
                </a:lnTo>
                <a:cubicBezTo>
                  <a:pt x="4430" y="1812"/>
                  <a:pt x="4609" y="1225"/>
                  <a:pt x="4404" y="741"/>
                </a:cubicBezTo>
                <a:cubicBezTo>
                  <a:pt x="4246" y="286"/>
                  <a:pt x="3814" y="0"/>
                  <a:pt x="3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8818937" y="3399628"/>
            <a:ext cx="862279" cy="566186"/>
          </a:xfrm>
          <a:custGeom>
            <a:avLst/>
            <a:gdLst/>
            <a:ahLst/>
            <a:cxnLst/>
            <a:rect l="l" t="t" r="r" b="b"/>
            <a:pathLst>
              <a:path w="10414" h="6838" extrusionOk="0">
                <a:moveTo>
                  <a:pt x="8467" y="0"/>
                </a:moveTo>
                <a:cubicBezTo>
                  <a:pt x="7821" y="0"/>
                  <a:pt x="7175" y="527"/>
                  <a:pt x="7300" y="1342"/>
                </a:cubicBezTo>
                <a:lnTo>
                  <a:pt x="2272" y="3333"/>
                </a:lnTo>
                <a:cubicBezTo>
                  <a:pt x="2051" y="3001"/>
                  <a:pt x="1682" y="2816"/>
                  <a:pt x="1312" y="2816"/>
                </a:cubicBezTo>
                <a:cubicBezTo>
                  <a:pt x="1170" y="2816"/>
                  <a:pt x="1028" y="2843"/>
                  <a:pt x="894" y="2899"/>
                </a:cubicBezTo>
                <a:cubicBezTo>
                  <a:pt x="307" y="3104"/>
                  <a:pt x="1" y="3767"/>
                  <a:pt x="205" y="4329"/>
                </a:cubicBezTo>
                <a:cubicBezTo>
                  <a:pt x="383" y="4737"/>
                  <a:pt x="741" y="4992"/>
                  <a:pt x="1175" y="5018"/>
                </a:cubicBezTo>
                <a:cubicBezTo>
                  <a:pt x="868" y="5324"/>
                  <a:pt x="792" y="5758"/>
                  <a:pt x="945" y="6166"/>
                </a:cubicBezTo>
                <a:cubicBezTo>
                  <a:pt x="1118" y="6588"/>
                  <a:pt x="1536" y="6837"/>
                  <a:pt x="1971" y="6837"/>
                </a:cubicBezTo>
                <a:cubicBezTo>
                  <a:pt x="2115" y="6837"/>
                  <a:pt x="2260" y="6810"/>
                  <a:pt x="2400" y="6753"/>
                </a:cubicBezTo>
                <a:cubicBezTo>
                  <a:pt x="2910" y="6549"/>
                  <a:pt x="3216" y="6039"/>
                  <a:pt x="3114" y="5503"/>
                </a:cubicBezTo>
                <a:lnTo>
                  <a:pt x="8168" y="3512"/>
                </a:lnTo>
                <a:cubicBezTo>
                  <a:pt x="8367" y="3837"/>
                  <a:pt x="8719" y="4009"/>
                  <a:pt x="9089" y="4009"/>
                </a:cubicBezTo>
                <a:cubicBezTo>
                  <a:pt x="9242" y="4009"/>
                  <a:pt x="9397" y="3980"/>
                  <a:pt x="9546" y="3920"/>
                </a:cubicBezTo>
                <a:cubicBezTo>
                  <a:pt x="10108" y="3716"/>
                  <a:pt x="10414" y="3078"/>
                  <a:pt x="10210" y="2491"/>
                </a:cubicBezTo>
                <a:cubicBezTo>
                  <a:pt x="10031" y="2108"/>
                  <a:pt x="9674" y="1827"/>
                  <a:pt x="9240" y="1827"/>
                </a:cubicBezTo>
                <a:cubicBezTo>
                  <a:pt x="9546" y="1521"/>
                  <a:pt x="9623" y="1062"/>
                  <a:pt x="9495" y="679"/>
                </a:cubicBezTo>
                <a:cubicBezTo>
                  <a:pt x="9279" y="207"/>
                  <a:pt x="8873" y="0"/>
                  <a:pt x="84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8818935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8764234" y="4676396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2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8" y="792"/>
                </a:cubicBezTo>
                <a:cubicBezTo>
                  <a:pt x="1" y="1324"/>
                  <a:pt x="446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2" y="9112"/>
                </a:cubicBezTo>
                <a:cubicBezTo>
                  <a:pt x="5712" y="9305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10"/>
                  <a:pt x="7368" y="7131"/>
                  <a:pt x="6188" y="7131"/>
                </a:cubicBezTo>
                <a:cubicBezTo>
                  <a:pt x="6123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5" y="1813"/>
                  <a:pt x="4609" y="1226"/>
                  <a:pt x="4404" y="741"/>
                </a:cubicBezTo>
                <a:cubicBezTo>
                  <a:pt x="4246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943800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8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8" y="5571"/>
                  <a:pt x="664" y="5700"/>
                  <a:pt x="435" y="5929"/>
                </a:cubicBezTo>
                <a:cubicBezTo>
                  <a:pt x="1" y="6389"/>
                  <a:pt x="1" y="7103"/>
                  <a:pt x="435" y="7537"/>
                </a:cubicBezTo>
                <a:cubicBezTo>
                  <a:pt x="654" y="7723"/>
                  <a:pt x="917" y="7819"/>
                  <a:pt x="1189" y="7819"/>
                </a:cubicBezTo>
                <a:cubicBezTo>
                  <a:pt x="1328" y="7819"/>
                  <a:pt x="1470" y="7794"/>
                  <a:pt x="1609" y="7742"/>
                </a:cubicBezTo>
                <a:lnTo>
                  <a:pt x="1609" y="7742"/>
                </a:lnTo>
                <a:cubicBezTo>
                  <a:pt x="1456" y="8124"/>
                  <a:pt x="1558" y="8584"/>
                  <a:pt x="1864" y="8865"/>
                </a:cubicBezTo>
                <a:cubicBezTo>
                  <a:pt x="2081" y="9069"/>
                  <a:pt x="2355" y="9172"/>
                  <a:pt x="2626" y="9172"/>
                </a:cubicBezTo>
                <a:cubicBezTo>
                  <a:pt x="2930" y="9172"/>
                  <a:pt x="3231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1" y="3621"/>
                  <a:pt x="7897" y="3621"/>
                </a:cubicBezTo>
                <a:cubicBezTo>
                  <a:pt x="8207" y="3621"/>
                  <a:pt x="8515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20" y="1385"/>
                  <a:pt x="7581" y="1438"/>
                </a:cubicBezTo>
                <a:cubicBezTo>
                  <a:pt x="7734" y="1055"/>
                  <a:pt x="7632" y="595"/>
                  <a:pt x="7326" y="289"/>
                </a:cubicBezTo>
                <a:cubicBezTo>
                  <a:pt x="7110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127117" y="-396657"/>
            <a:ext cx="868324" cy="565027"/>
          </a:xfrm>
          <a:custGeom>
            <a:avLst/>
            <a:gdLst/>
            <a:ahLst/>
            <a:cxnLst/>
            <a:rect l="l" t="t" r="r" b="b"/>
            <a:pathLst>
              <a:path w="10487" h="6824" extrusionOk="0">
                <a:moveTo>
                  <a:pt x="8444" y="0"/>
                </a:moveTo>
                <a:cubicBezTo>
                  <a:pt x="8300" y="0"/>
                  <a:pt x="8154" y="27"/>
                  <a:pt x="8015" y="84"/>
                </a:cubicBezTo>
                <a:cubicBezTo>
                  <a:pt x="7504" y="288"/>
                  <a:pt x="7198" y="799"/>
                  <a:pt x="7300" y="1335"/>
                </a:cubicBezTo>
                <a:lnTo>
                  <a:pt x="6458" y="1667"/>
                </a:lnTo>
                <a:lnTo>
                  <a:pt x="2272" y="3326"/>
                </a:lnTo>
                <a:cubicBezTo>
                  <a:pt x="2119" y="3096"/>
                  <a:pt x="1915" y="2943"/>
                  <a:pt x="1660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9" y="2813"/>
                  <a:pt x="1151" y="2821"/>
                  <a:pt x="1073" y="2841"/>
                </a:cubicBezTo>
                <a:cubicBezTo>
                  <a:pt x="1022" y="2841"/>
                  <a:pt x="945" y="2866"/>
                  <a:pt x="869" y="2892"/>
                </a:cubicBezTo>
                <a:cubicBezTo>
                  <a:pt x="307" y="3121"/>
                  <a:pt x="1" y="3759"/>
                  <a:pt x="205" y="4321"/>
                </a:cubicBezTo>
                <a:cubicBezTo>
                  <a:pt x="307" y="4576"/>
                  <a:pt x="486" y="4780"/>
                  <a:pt x="741" y="4882"/>
                </a:cubicBezTo>
                <a:cubicBezTo>
                  <a:pt x="869" y="4959"/>
                  <a:pt x="1022" y="4985"/>
                  <a:pt x="1175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1" y="5291"/>
                  <a:pt x="945" y="5342"/>
                  <a:pt x="945" y="5393"/>
                </a:cubicBezTo>
                <a:cubicBezTo>
                  <a:pt x="894" y="5495"/>
                  <a:pt x="869" y="5597"/>
                  <a:pt x="869" y="5699"/>
                </a:cubicBezTo>
                <a:cubicBezTo>
                  <a:pt x="843" y="5852"/>
                  <a:pt x="869" y="6005"/>
                  <a:pt x="945" y="6159"/>
                </a:cubicBezTo>
                <a:cubicBezTo>
                  <a:pt x="1022" y="6363"/>
                  <a:pt x="1149" y="6541"/>
                  <a:pt x="1354" y="6643"/>
                </a:cubicBezTo>
                <a:cubicBezTo>
                  <a:pt x="1536" y="6765"/>
                  <a:pt x="1756" y="6824"/>
                  <a:pt x="1973" y="6824"/>
                </a:cubicBezTo>
                <a:cubicBezTo>
                  <a:pt x="2120" y="6824"/>
                  <a:pt x="2266" y="6797"/>
                  <a:pt x="2400" y="6746"/>
                </a:cubicBezTo>
                <a:cubicBezTo>
                  <a:pt x="2604" y="6669"/>
                  <a:pt x="2757" y="6541"/>
                  <a:pt x="2885" y="6388"/>
                </a:cubicBezTo>
                <a:cubicBezTo>
                  <a:pt x="3089" y="6133"/>
                  <a:pt x="3191" y="5801"/>
                  <a:pt x="3115" y="5495"/>
                </a:cubicBezTo>
                <a:lnTo>
                  <a:pt x="6458" y="4168"/>
                </a:lnTo>
                <a:lnTo>
                  <a:pt x="8168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3" y="4011"/>
                  <a:pt x="10486" y="3347"/>
                  <a:pt x="10210" y="2483"/>
                </a:cubicBezTo>
                <a:lnTo>
                  <a:pt x="10210" y="2483"/>
                </a:lnTo>
                <a:lnTo>
                  <a:pt x="10210" y="2509"/>
                </a:lnTo>
                <a:cubicBezTo>
                  <a:pt x="10031" y="2100"/>
                  <a:pt x="9674" y="1845"/>
                  <a:pt x="9240" y="1820"/>
                </a:cubicBezTo>
                <a:cubicBezTo>
                  <a:pt x="9546" y="1513"/>
                  <a:pt x="9648" y="1080"/>
                  <a:pt x="9495" y="671"/>
                </a:cubicBezTo>
                <a:cubicBezTo>
                  <a:pt x="9303" y="249"/>
                  <a:pt x="8881" y="0"/>
                  <a:pt x="84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059080" y="4825158"/>
            <a:ext cx="760849" cy="757454"/>
          </a:xfrm>
          <a:custGeom>
            <a:avLst/>
            <a:gdLst/>
            <a:ahLst/>
            <a:cxnLst/>
            <a:rect l="l" t="t" r="r" b="b"/>
            <a:pathLst>
              <a:path w="9189" h="9148" extrusionOk="0">
                <a:moveTo>
                  <a:pt x="6577" y="1"/>
                </a:moveTo>
                <a:cubicBezTo>
                  <a:pt x="6268" y="1"/>
                  <a:pt x="5962" y="130"/>
                  <a:pt x="5743" y="376"/>
                </a:cubicBezTo>
                <a:cubicBezTo>
                  <a:pt x="5360" y="759"/>
                  <a:pt x="5309" y="1346"/>
                  <a:pt x="5616" y="1805"/>
                </a:cubicBezTo>
                <a:lnTo>
                  <a:pt x="1864" y="5710"/>
                </a:lnTo>
                <a:cubicBezTo>
                  <a:pt x="1681" y="5598"/>
                  <a:pt x="1477" y="5543"/>
                  <a:pt x="1275" y="5543"/>
                </a:cubicBezTo>
                <a:cubicBezTo>
                  <a:pt x="969" y="5543"/>
                  <a:pt x="665" y="5668"/>
                  <a:pt x="435" y="5914"/>
                </a:cubicBezTo>
                <a:cubicBezTo>
                  <a:pt x="1" y="6348"/>
                  <a:pt x="1" y="7063"/>
                  <a:pt x="435" y="7496"/>
                </a:cubicBezTo>
                <a:cubicBezTo>
                  <a:pt x="639" y="7701"/>
                  <a:pt x="911" y="7803"/>
                  <a:pt x="1191" y="7803"/>
                </a:cubicBezTo>
                <a:cubicBezTo>
                  <a:pt x="1331" y="7803"/>
                  <a:pt x="1472" y="7777"/>
                  <a:pt x="1609" y="7726"/>
                </a:cubicBezTo>
                <a:lnTo>
                  <a:pt x="1609" y="7726"/>
                </a:lnTo>
                <a:cubicBezTo>
                  <a:pt x="1455" y="8109"/>
                  <a:pt x="1557" y="8568"/>
                  <a:pt x="1864" y="8849"/>
                </a:cubicBezTo>
                <a:cubicBezTo>
                  <a:pt x="2077" y="9051"/>
                  <a:pt x="2340" y="9148"/>
                  <a:pt x="2604" y="9148"/>
                </a:cubicBezTo>
                <a:cubicBezTo>
                  <a:pt x="2908" y="9148"/>
                  <a:pt x="3214" y="9019"/>
                  <a:pt x="3446" y="8773"/>
                </a:cubicBezTo>
                <a:cubicBezTo>
                  <a:pt x="3829" y="8390"/>
                  <a:pt x="3880" y="7803"/>
                  <a:pt x="3574" y="7343"/>
                </a:cubicBezTo>
                <a:lnTo>
                  <a:pt x="7300" y="3438"/>
                </a:lnTo>
                <a:cubicBezTo>
                  <a:pt x="7483" y="3550"/>
                  <a:pt x="7691" y="3605"/>
                  <a:pt x="7896" y="3605"/>
                </a:cubicBezTo>
                <a:cubicBezTo>
                  <a:pt x="8207" y="3605"/>
                  <a:pt x="8514" y="3480"/>
                  <a:pt x="8729" y="3234"/>
                </a:cubicBezTo>
                <a:cubicBezTo>
                  <a:pt x="9189" y="2800"/>
                  <a:pt x="9189" y="2086"/>
                  <a:pt x="8729" y="1652"/>
                </a:cubicBezTo>
                <a:cubicBezTo>
                  <a:pt x="8525" y="1448"/>
                  <a:pt x="8264" y="1346"/>
                  <a:pt x="7992" y="1346"/>
                </a:cubicBezTo>
                <a:cubicBezTo>
                  <a:pt x="7856" y="1346"/>
                  <a:pt x="7717" y="1371"/>
                  <a:pt x="7581" y="1422"/>
                </a:cubicBezTo>
                <a:cubicBezTo>
                  <a:pt x="7734" y="1039"/>
                  <a:pt x="7632" y="580"/>
                  <a:pt x="7326" y="299"/>
                </a:cubicBezTo>
                <a:cubicBezTo>
                  <a:pt x="7112" y="98"/>
                  <a:pt x="6844" y="1"/>
                  <a:pt x="6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704658" y="4723958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3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7" y="829"/>
                  <a:pt x="1807" y="721"/>
                  <a:pt x="1526" y="721"/>
                </a:cubicBezTo>
                <a:cubicBezTo>
                  <a:pt x="1398" y="721"/>
                  <a:pt x="1266" y="744"/>
                  <a:pt x="1138" y="792"/>
                </a:cubicBezTo>
                <a:cubicBezTo>
                  <a:pt x="1" y="1324"/>
                  <a:pt x="446" y="3003"/>
                  <a:pt x="1604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8" y="8015"/>
                </a:lnTo>
                <a:cubicBezTo>
                  <a:pt x="3358" y="8321"/>
                  <a:pt x="3180" y="8883"/>
                  <a:pt x="3409" y="9393"/>
                </a:cubicBezTo>
                <a:cubicBezTo>
                  <a:pt x="3567" y="9847"/>
                  <a:pt x="3985" y="10133"/>
                  <a:pt x="4437" y="10133"/>
                </a:cubicBezTo>
                <a:cubicBezTo>
                  <a:pt x="4570" y="10133"/>
                  <a:pt x="4706" y="10109"/>
                  <a:pt x="4839" y="10057"/>
                </a:cubicBezTo>
                <a:cubicBezTo>
                  <a:pt x="5221" y="9904"/>
                  <a:pt x="5477" y="9521"/>
                  <a:pt x="5502" y="9112"/>
                </a:cubicBezTo>
                <a:cubicBezTo>
                  <a:pt x="5712" y="9305"/>
                  <a:pt x="5994" y="9413"/>
                  <a:pt x="6273" y="9413"/>
                </a:cubicBezTo>
                <a:cubicBezTo>
                  <a:pt x="6402" y="9413"/>
                  <a:pt x="6530" y="9390"/>
                  <a:pt x="6651" y="9342"/>
                </a:cubicBezTo>
                <a:cubicBezTo>
                  <a:pt x="7812" y="8810"/>
                  <a:pt x="7368" y="7131"/>
                  <a:pt x="6189" y="7131"/>
                </a:cubicBezTo>
                <a:cubicBezTo>
                  <a:pt x="6124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6" y="1813"/>
                  <a:pt x="4609" y="1226"/>
                  <a:pt x="4405" y="741"/>
                </a:cubicBezTo>
                <a:cubicBezTo>
                  <a:pt x="4247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-18568" y="-306700"/>
            <a:ext cx="760849" cy="758117"/>
          </a:xfrm>
          <a:custGeom>
            <a:avLst/>
            <a:gdLst/>
            <a:ahLst/>
            <a:cxnLst/>
            <a:rect l="l" t="t" r="r" b="b"/>
            <a:pathLst>
              <a:path w="9189" h="9156" extrusionOk="0">
                <a:moveTo>
                  <a:pt x="6580" y="0"/>
                </a:moveTo>
                <a:cubicBezTo>
                  <a:pt x="6268" y="0"/>
                  <a:pt x="5961" y="129"/>
                  <a:pt x="5743" y="375"/>
                </a:cubicBezTo>
                <a:cubicBezTo>
                  <a:pt x="5360" y="758"/>
                  <a:pt x="5309" y="1370"/>
                  <a:pt x="5615" y="1804"/>
                </a:cubicBezTo>
                <a:lnTo>
                  <a:pt x="1889" y="5735"/>
                </a:lnTo>
                <a:cubicBezTo>
                  <a:pt x="1697" y="5614"/>
                  <a:pt x="1490" y="5557"/>
                  <a:pt x="1286" y="5557"/>
                </a:cubicBezTo>
                <a:cubicBezTo>
                  <a:pt x="972" y="5557"/>
                  <a:pt x="666" y="5692"/>
                  <a:pt x="434" y="5939"/>
                </a:cubicBezTo>
                <a:cubicBezTo>
                  <a:pt x="0" y="6373"/>
                  <a:pt x="0" y="7087"/>
                  <a:pt x="434" y="7521"/>
                </a:cubicBezTo>
                <a:cubicBezTo>
                  <a:pt x="653" y="7707"/>
                  <a:pt x="917" y="7803"/>
                  <a:pt x="1188" y="7803"/>
                </a:cubicBezTo>
                <a:cubicBezTo>
                  <a:pt x="1328" y="7803"/>
                  <a:pt x="1469" y="7778"/>
                  <a:pt x="1608" y="7726"/>
                </a:cubicBezTo>
                <a:lnTo>
                  <a:pt x="1608" y="7726"/>
                </a:lnTo>
                <a:cubicBezTo>
                  <a:pt x="1455" y="8108"/>
                  <a:pt x="1557" y="8568"/>
                  <a:pt x="1863" y="8849"/>
                </a:cubicBezTo>
                <a:cubicBezTo>
                  <a:pt x="2080" y="9053"/>
                  <a:pt x="2354" y="9156"/>
                  <a:pt x="2626" y="9156"/>
                </a:cubicBezTo>
                <a:cubicBezTo>
                  <a:pt x="2929" y="9156"/>
                  <a:pt x="3230" y="9028"/>
                  <a:pt x="3446" y="8772"/>
                </a:cubicBezTo>
                <a:cubicBezTo>
                  <a:pt x="3828" y="8389"/>
                  <a:pt x="3879" y="7802"/>
                  <a:pt x="3573" y="7343"/>
                </a:cubicBezTo>
                <a:lnTo>
                  <a:pt x="7300" y="3438"/>
                </a:lnTo>
                <a:cubicBezTo>
                  <a:pt x="7483" y="3550"/>
                  <a:pt x="7690" y="3605"/>
                  <a:pt x="7896" y="3605"/>
                </a:cubicBezTo>
                <a:cubicBezTo>
                  <a:pt x="8207" y="3605"/>
                  <a:pt x="8514" y="3479"/>
                  <a:pt x="8729" y="3234"/>
                </a:cubicBezTo>
                <a:cubicBezTo>
                  <a:pt x="9188" y="2800"/>
                  <a:pt x="9188" y="2085"/>
                  <a:pt x="8729" y="1626"/>
                </a:cubicBezTo>
                <a:cubicBezTo>
                  <a:pt x="8527" y="1440"/>
                  <a:pt x="8269" y="1344"/>
                  <a:pt x="7999" y="1344"/>
                </a:cubicBezTo>
                <a:cubicBezTo>
                  <a:pt x="7861" y="1344"/>
                  <a:pt x="7719" y="1369"/>
                  <a:pt x="7580" y="1422"/>
                </a:cubicBezTo>
                <a:cubicBezTo>
                  <a:pt x="7733" y="1039"/>
                  <a:pt x="7631" y="605"/>
                  <a:pt x="7351" y="299"/>
                </a:cubicBezTo>
                <a:cubicBezTo>
                  <a:pt x="7125" y="97"/>
                  <a:pt x="6851" y="0"/>
                  <a:pt x="6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8" y="2909292"/>
            <a:ext cx="221987" cy="490342"/>
          </a:xfrm>
          <a:custGeom>
            <a:avLst/>
            <a:gdLst/>
            <a:ahLst/>
            <a:cxnLst/>
            <a:rect l="l" t="t" r="r" b="b"/>
            <a:pathLst>
              <a:path w="2681" h="5922" extrusionOk="0">
                <a:moveTo>
                  <a:pt x="1" y="0"/>
                </a:moveTo>
                <a:lnTo>
                  <a:pt x="1" y="5921"/>
                </a:lnTo>
                <a:lnTo>
                  <a:pt x="26" y="5921"/>
                </a:lnTo>
                <a:cubicBezTo>
                  <a:pt x="409" y="5743"/>
                  <a:pt x="690" y="5385"/>
                  <a:pt x="690" y="4952"/>
                </a:cubicBezTo>
                <a:cubicBezTo>
                  <a:pt x="894" y="5156"/>
                  <a:pt x="1166" y="5258"/>
                  <a:pt x="1438" y="5258"/>
                </a:cubicBezTo>
                <a:cubicBezTo>
                  <a:pt x="1575" y="5258"/>
                  <a:pt x="1711" y="5232"/>
                  <a:pt x="1838" y="5181"/>
                </a:cubicBezTo>
                <a:cubicBezTo>
                  <a:pt x="2425" y="4952"/>
                  <a:pt x="2680" y="4288"/>
                  <a:pt x="2425" y="3726"/>
                </a:cubicBezTo>
                <a:cubicBezTo>
                  <a:pt x="2247" y="3282"/>
                  <a:pt x="1837" y="2992"/>
                  <a:pt x="1380" y="2992"/>
                </a:cubicBezTo>
                <a:cubicBezTo>
                  <a:pt x="1313" y="2992"/>
                  <a:pt x="1244" y="2999"/>
                  <a:pt x="1175" y="301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1043404"/>
            <a:ext cx="329710" cy="347180"/>
          </a:xfrm>
          <a:custGeom>
            <a:avLst/>
            <a:gdLst/>
            <a:ahLst/>
            <a:cxnLst/>
            <a:rect l="l" t="t" r="r" b="b"/>
            <a:pathLst>
              <a:path w="3982" h="4193" extrusionOk="0">
                <a:moveTo>
                  <a:pt x="2009" y="0"/>
                </a:moveTo>
                <a:cubicBezTo>
                  <a:pt x="1865" y="0"/>
                  <a:pt x="1721" y="27"/>
                  <a:pt x="1582" y="84"/>
                </a:cubicBezTo>
                <a:cubicBezTo>
                  <a:pt x="1072" y="288"/>
                  <a:pt x="766" y="798"/>
                  <a:pt x="868" y="1334"/>
                </a:cubicBezTo>
                <a:lnTo>
                  <a:pt x="0" y="1666"/>
                </a:lnTo>
                <a:lnTo>
                  <a:pt x="26" y="4193"/>
                </a:lnTo>
                <a:lnTo>
                  <a:pt x="1736" y="3529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3"/>
                  <a:pt x="3982" y="3070"/>
                  <a:pt x="3777" y="2508"/>
                </a:cubicBezTo>
                <a:cubicBezTo>
                  <a:pt x="3599" y="2100"/>
                  <a:pt x="3241" y="1845"/>
                  <a:pt x="2808" y="1819"/>
                </a:cubicBezTo>
                <a:cubicBezTo>
                  <a:pt x="3114" y="1539"/>
                  <a:pt x="3216" y="1079"/>
                  <a:pt x="3063" y="696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094749" y="-308032"/>
            <a:ext cx="868241" cy="565027"/>
          </a:xfrm>
          <a:custGeom>
            <a:avLst/>
            <a:gdLst/>
            <a:ahLst/>
            <a:cxnLst/>
            <a:rect l="l" t="t" r="r" b="b"/>
            <a:pathLst>
              <a:path w="10486" h="6824" extrusionOk="0">
                <a:moveTo>
                  <a:pt x="8443" y="0"/>
                </a:moveTo>
                <a:cubicBezTo>
                  <a:pt x="8299" y="0"/>
                  <a:pt x="8154" y="27"/>
                  <a:pt x="8014" y="84"/>
                </a:cubicBezTo>
                <a:cubicBezTo>
                  <a:pt x="7504" y="288"/>
                  <a:pt x="7197" y="799"/>
                  <a:pt x="7300" y="1335"/>
                </a:cubicBezTo>
                <a:lnTo>
                  <a:pt x="6457" y="1667"/>
                </a:lnTo>
                <a:lnTo>
                  <a:pt x="2272" y="3326"/>
                </a:lnTo>
                <a:cubicBezTo>
                  <a:pt x="2118" y="3096"/>
                  <a:pt x="1914" y="2943"/>
                  <a:pt x="1659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8" y="2813"/>
                  <a:pt x="1150" y="2821"/>
                  <a:pt x="1072" y="2841"/>
                </a:cubicBezTo>
                <a:cubicBezTo>
                  <a:pt x="1021" y="2841"/>
                  <a:pt x="944" y="2866"/>
                  <a:pt x="868" y="2892"/>
                </a:cubicBezTo>
                <a:cubicBezTo>
                  <a:pt x="306" y="3121"/>
                  <a:pt x="0" y="3759"/>
                  <a:pt x="204" y="4321"/>
                </a:cubicBezTo>
                <a:cubicBezTo>
                  <a:pt x="281" y="4525"/>
                  <a:pt x="434" y="4704"/>
                  <a:pt x="587" y="4806"/>
                </a:cubicBezTo>
                <a:cubicBezTo>
                  <a:pt x="766" y="4933"/>
                  <a:pt x="970" y="4985"/>
                  <a:pt x="1174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0" y="5291"/>
                  <a:pt x="944" y="5342"/>
                  <a:pt x="919" y="5393"/>
                </a:cubicBezTo>
                <a:cubicBezTo>
                  <a:pt x="766" y="5852"/>
                  <a:pt x="919" y="6388"/>
                  <a:pt x="1353" y="6643"/>
                </a:cubicBezTo>
                <a:cubicBezTo>
                  <a:pt x="1536" y="6765"/>
                  <a:pt x="1755" y="6824"/>
                  <a:pt x="1972" y="6824"/>
                </a:cubicBezTo>
                <a:cubicBezTo>
                  <a:pt x="2119" y="6824"/>
                  <a:pt x="2265" y="6797"/>
                  <a:pt x="2399" y="6746"/>
                </a:cubicBezTo>
                <a:cubicBezTo>
                  <a:pt x="2910" y="6541"/>
                  <a:pt x="3216" y="6031"/>
                  <a:pt x="3114" y="5495"/>
                </a:cubicBezTo>
                <a:lnTo>
                  <a:pt x="6457" y="4168"/>
                </a:lnTo>
                <a:lnTo>
                  <a:pt x="8167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2" y="4011"/>
                  <a:pt x="10485" y="3347"/>
                  <a:pt x="10209" y="2483"/>
                </a:cubicBezTo>
                <a:lnTo>
                  <a:pt x="10209" y="2483"/>
                </a:lnTo>
                <a:lnTo>
                  <a:pt x="10209" y="2509"/>
                </a:lnTo>
                <a:cubicBezTo>
                  <a:pt x="10030" y="2100"/>
                  <a:pt x="9673" y="1845"/>
                  <a:pt x="9239" y="1820"/>
                </a:cubicBezTo>
                <a:cubicBezTo>
                  <a:pt x="9546" y="1513"/>
                  <a:pt x="9648" y="1080"/>
                  <a:pt x="9494" y="671"/>
                </a:cubicBezTo>
                <a:cubicBezTo>
                  <a:pt x="9303" y="249"/>
                  <a:pt x="8880" y="0"/>
                  <a:pt x="8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-393706" y="3965822"/>
            <a:ext cx="787428" cy="758117"/>
          </a:xfrm>
          <a:custGeom>
            <a:avLst/>
            <a:gdLst/>
            <a:ahLst/>
            <a:cxnLst/>
            <a:rect l="l" t="t" r="r" b="b"/>
            <a:pathLst>
              <a:path w="9510" h="915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3"/>
                </a:cubicBezTo>
                <a:lnTo>
                  <a:pt x="1889" y="5718"/>
                </a:lnTo>
                <a:cubicBezTo>
                  <a:pt x="1697" y="5597"/>
                  <a:pt x="1490" y="5540"/>
                  <a:pt x="1286" y="5540"/>
                </a:cubicBezTo>
                <a:cubicBezTo>
                  <a:pt x="972" y="5540"/>
                  <a:pt x="666" y="5675"/>
                  <a:pt x="434" y="5922"/>
                </a:cubicBezTo>
                <a:cubicBezTo>
                  <a:pt x="0" y="6356"/>
                  <a:pt x="0" y="7071"/>
                  <a:pt x="434" y="7505"/>
                </a:cubicBezTo>
                <a:cubicBezTo>
                  <a:pt x="653" y="7690"/>
                  <a:pt x="917" y="7798"/>
                  <a:pt x="1189" y="7798"/>
                </a:cubicBezTo>
                <a:cubicBezTo>
                  <a:pt x="1328" y="7798"/>
                  <a:pt x="1470" y="7770"/>
                  <a:pt x="1608" y="7709"/>
                </a:cubicBezTo>
                <a:lnTo>
                  <a:pt x="1608" y="7709"/>
                </a:lnTo>
                <a:cubicBezTo>
                  <a:pt x="1455" y="8117"/>
                  <a:pt x="1557" y="8551"/>
                  <a:pt x="1863" y="8857"/>
                </a:cubicBezTo>
                <a:cubicBezTo>
                  <a:pt x="2077" y="9059"/>
                  <a:pt x="2345" y="9156"/>
                  <a:pt x="2612" y="9156"/>
                </a:cubicBezTo>
                <a:cubicBezTo>
                  <a:pt x="2920" y="9156"/>
                  <a:pt x="3227" y="9027"/>
                  <a:pt x="3446" y="8781"/>
                </a:cubicBezTo>
                <a:cubicBezTo>
                  <a:pt x="3828" y="8398"/>
                  <a:pt x="3879" y="7786"/>
                  <a:pt x="3573" y="7352"/>
                </a:cubicBezTo>
                <a:lnTo>
                  <a:pt x="7325" y="3421"/>
                </a:lnTo>
                <a:cubicBezTo>
                  <a:pt x="7530" y="3544"/>
                  <a:pt x="7737" y="3598"/>
                  <a:pt x="7933" y="3598"/>
                </a:cubicBezTo>
                <a:cubicBezTo>
                  <a:pt x="8834" y="3598"/>
                  <a:pt x="9509" y="2457"/>
                  <a:pt x="8754" y="1660"/>
                </a:cubicBezTo>
                <a:cubicBezTo>
                  <a:pt x="8550" y="1456"/>
                  <a:pt x="8278" y="1354"/>
                  <a:pt x="8006" y="1354"/>
                </a:cubicBezTo>
                <a:cubicBezTo>
                  <a:pt x="7870" y="1354"/>
                  <a:pt x="7733" y="1379"/>
                  <a:pt x="7606" y="1430"/>
                </a:cubicBezTo>
                <a:cubicBezTo>
                  <a:pt x="7759" y="1048"/>
                  <a:pt x="7657" y="588"/>
                  <a:pt x="7351" y="307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09265" y="4565783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5" y="1"/>
                </a:moveTo>
                <a:cubicBezTo>
                  <a:pt x="3234" y="1"/>
                  <a:pt x="3102" y="25"/>
                  <a:pt x="2975" y="77"/>
                </a:cubicBezTo>
                <a:cubicBezTo>
                  <a:pt x="2566" y="231"/>
                  <a:pt x="2311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7" y="792"/>
                </a:cubicBez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69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1" y="9112"/>
                </a:cubicBezTo>
                <a:cubicBezTo>
                  <a:pt x="5711" y="9305"/>
                  <a:pt x="5993" y="9413"/>
                  <a:pt x="6273" y="9413"/>
                </a:cubicBezTo>
                <a:cubicBezTo>
                  <a:pt x="6401" y="9413"/>
                  <a:pt x="6529" y="9390"/>
                  <a:pt x="6650" y="9342"/>
                </a:cubicBezTo>
                <a:cubicBezTo>
                  <a:pt x="7811" y="8810"/>
                  <a:pt x="7390" y="7131"/>
                  <a:pt x="6213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30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rot="1307256">
            <a:off x="2020286" y="4814376"/>
            <a:ext cx="862276" cy="563121"/>
          </a:xfrm>
          <a:custGeom>
            <a:avLst/>
            <a:gdLst/>
            <a:ahLst/>
            <a:cxnLst/>
            <a:rect l="l" t="t" r="r" b="b"/>
            <a:pathLst>
              <a:path w="10414" h="6801" extrusionOk="0">
                <a:moveTo>
                  <a:pt x="1975" y="0"/>
                </a:moveTo>
                <a:cubicBezTo>
                  <a:pt x="1522" y="0"/>
                  <a:pt x="1094" y="265"/>
                  <a:pt x="919" y="693"/>
                </a:cubicBezTo>
                <a:cubicBezTo>
                  <a:pt x="766" y="1101"/>
                  <a:pt x="868" y="1535"/>
                  <a:pt x="1175" y="1841"/>
                </a:cubicBezTo>
                <a:cubicBezTo>
                  <a:pt x="741" y="1867"/>
                  <a:pt x="358" y="2122"/>
                  <a:pt x="205" y="2531"/>
                </a:cubicBezTo>
                <a:cubicBezTo>
                  <a:pt x="1" y="3092"/>
                  <a:pt x="307" y="3756"/>
                  <a:pt x="894" y="3960"/>
                </a:cubicBezTo>
                <a:cubicBezTo>
                  <a:pt x="1028" y="4016"/>
                  <a:pt x="1170" y="4044"/>
                  <a:pt x="1312" y="4044"/>
                </a:cubicBezTo>
                <a:cubicBezTo>
                  <a:pt x="1682" y="4044"/>
                  <a:pt x="2051" y="3858"/>
                  <a:pt x="2272" y="3526"/>
                </a:cubicBezTo>
                <a:lnTo>
                  <a:pt x="7326" y="5466"/>
                </a:lnTo>
                <a:cubicBezTo>
                  <a:pt x="7223" y="6002"/>
                  <a:pt x="7530" y="6538"/>
                  <a:pt x="8040" y="6716"/>
                </a:cubicBezTo>
                <a:cubicBezTo>
                  <a:pt x="8179" y="6773"/>
                  <a:pt x="8323" y="6800"/>
                  <a:pt x="8466" y="6800"/>
                </a:cubicBezTo>
                <a:cubicBezTo>
                  <a:pt x="8902" y="6800"/>
                  <a:pt x="9322" y="6546"/>
                  <a:pt x="9495" y="6104"/>
                </a:cubicBezTo>
                <a:cubicBezTo>
                  <a:pt x="9648" y="5721"/>
                  <a:pt x="9546" y="5261"/>
                  <a:pt x="9265" y="4981"/>
                </a:cubicBezTo>
                <a:cubicBezTo>
                  <a:pt x="9674" y="4955"/>
                  <a:pt x="10056" y="4674"/>
                  <a:pt x="10210" y="4292"/>
                </a:cubicBezTo>
                <a:cubicBezTo>
                  <a:pt x="10414" y="3705"/>
                  <a:pt x="10107" y="3067"/>
                  <a:pt x="9546" y="2862"/>
                </a:cubicBezTo>
                <a:cubicBezTo>
                  <a:pt x="9405" y="2806"/>
                  <a:pt x="9259" y="2779"/>
                  <a:pt x="9117" y="2779"/>
                </a:cubicBezTo>
                <a:cubicBezTo>
                  <a:pt x="8746" y="2779"/>
                  <a:pt x="8396" y="2964"/>
                  <a:pt x="8193" y="3296"/>
                </a:cubicBezTo>
                <a:lnTo>
                  <a:pt x="3114" y="1331"/>
                </a:lnTo>
                <a:cubicBezTo>
                  <a:pt x="3216" y="795"/>
                  <a:pt x="2910" y="285"/>
                  <a:pt x="2400" y="80"/>
                </a:cubicBezTo>
                <a:cubicBezTo>
                  <a:pt x="2260" y="26"/>
                  <a:pt x="2116" y="0"/>
                  <a:pt x="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667375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743600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-649390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2624225" y="2285400"/>
            <a:ext cx="38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omfortaa"/>
              <a:buNone/>
              <a:defRPr sz="3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2" r:id="rId5"/>
    <p:sldLayoutId id="2147483673" r:id="rId6"/>
    <p:sldLayoutId id="2147483674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6155157" y="2891938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Yihan Huang</a:t>
            </a:r>
            <a:endParaRPr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5933812" y="1087100"/>
            <a:ext cx="2689403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A7: Health Care: </a:t>
            </a:r>
            <a:r>
              <a:rPr lang="en-US" sz="2800" dirty="0" err="1">
                <a:solidFill>
                  <a:schemeClr val="accent1"/>
                </a:solidFill>
              </a:rPr>
              <a:t>Iforest</a:t>
            </a:r>
            <a:r>
              <a:rPr lang="en-US" sz="2800" dirty="0">
                <a:solidFill>
                  <a:schemeClr val="accent1"/>
                </a:solidFill>
              </a:rPr>
              <a:t> and Auto encoder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42119"/>
          <a:stretch/>
        </p:blipFill>
        <p:spPr>
          <a:xfrm>
            <a:off x="-4700" y="0"/>
            <a:ext cx="5292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/>
          <p:nvPr/>
        </p:nvSpPr>
        <p:spPr>
          <a:xfrm rot="5400128">
            <a:off x="2678680" y="2139595"/>
            <a:ext cx="5487639" cy="870398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184460" y="101637"/>
            <a:ext cx="3221700" cy="1149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Engineering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8880-A014-7388-E6FF-390199F9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94" y="101637"/>
            <a:ext cx="3540557" cy="25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07C306-6809-F775-E1AF-83F531C60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76" y="2571750"/>
            <a:ext cx="3488666" cy="261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65969F-F5C5-B4CC-8038-A5AD166E1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160" y="1854424"/>
            <a:ext cx="3221700" cy="16527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B6FB2-C0EB-CB52-E81D-7EA23663ABB5}"/>
              </a:ext>
            </a:extLst>
          </p:cNvPr>
          <p:cNvSpPr txBox="1"/>
          <p:nvPr/>
        </p:nvSpPr>
        <p:spPr>
          <a:xfrm>
            <a:off x="423621" y="1267063"/>
            <a:ext cx="46870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Features for Binning and 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Total Discharges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Average Total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Average Medicare Payment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Total Discharges State Avg Discharge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Average Medicare Payment DRG Avg Medicare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Average Total Payments City Avg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Average Total Payments State Avg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Provider Payment Difference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DRG Payment Ratio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Average Total Payments DRG Avg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DRG Count in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Citywise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Average Medicare Payment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Statewise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Max Total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DRGwise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Min Medicare Payment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Hospital Service Volume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184460" y="101637"/>
            <a:ext cx="3221700" cy="1149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Isolation Forest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B6FB2-C0EB-CB52-E81D-7EA23663ABB5}"/>
              </a:ext>
            </a:extLst>
          </p:cNvPr>
          <p:cNvSpPr txBox="1"/>
          <p:nvPr/>
        </p:nvSpPr>
        <p:spPr>
          <a:xfrm>
            <a:off x="423621" y="1267063"/>
            <a:ext cx="468705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Deployed models (clf1, clf2, clf3) to generate an 'outlier score' for each record, considering various features like total discharges, average total payments, and provider payment difference.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Combined model scores using average and maximum of maximum methods for robust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Outlier score distribution mostly below 2, indicating 'normal'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Scores above 2 deemed as potential anomalies - representing unusually high total payments, significantly different provider payment rates, or abnormally high discharge rates.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170519-D1B3-C65A-4851-9FD27CA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60" y="5715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3B9893-B1A5-5860-7DF2-C9AFD844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54" y="257175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57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-233380" y="281341"/>
            <a:ext cx="4569209" cy="690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 Encoder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B6FB2-C0EB-CB52-E81D-7EA23663ABB5}"/>
              </a:ext>
            </a:extLst>
          </p:cNvPr>
          <p:cNvSpPr txBox="1"/>
          <p:nvPr/>
        </p:nvSpPr>
        <p:spPr>
          <a:xfrm>
            <a:off x="423621" y="1267063"/>
            <a:ext cx="46870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Utilized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AutoEncoder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model to detect anomalies in pharmaceutical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Defined a threshold, classifying samples with scores equal to or above 0.0 as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~5.83% of the dataset identified as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Detected outliers exhibited unique patterns in features like DRG,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Provider_Id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Provider_Name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Average_Total_Payments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Provider_Payment_Difference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Results aid in understanding anomalous behavior within the dataset, providing a basis for strategic actions.</a:t>
            </a: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16DC08-82D6-1F56-5826-B6AE490B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92" y="676302"/>
            <a:ext cx="3965048" cy="27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2E3134-673E-778E-9F25-F50AA357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510" y="3455457"/>
            <a:ext cx="5525525" cy="7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>
            <a:spLocks noGrp="1"/>
          </p:cNvSpPr>
          <p:nvPr>
            <p:ph type="title"/>
          </p:nvPr>
        </p:nvSpPr>
        <p:spPr>
          <a:xfrm>
            <a:off x="599025" y="437215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396" name="Google Shape;396;p37"/>
          <p:cNvSpPr txBox="1">
            <a:spLocks noGrp="1"/>
          </p:cNvSpPr>
          <p:nvPr>
            <p:ph type="body" idx="1"/>
          </p:nvPr>
        </p:nvSpPr>
        <p:spPr>
          <a:xfrm>
            <a:off x="599025" y="1293925"/>
            <a:ext cx="79461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 slide structure based on a </a:t>
            </a:r>
            <a:r>
              <a:rPr lang="en"/>
              <a:t>multi-purpose presentation</a:t>
            </a:r>
            <a:r>
              <a:rPr lang="en">
                <a:solidFill>
                  <a:schemeClr val="dk1"/>
                </a:solidFill>
              </a:rPr>
              <a:t>, which you can easily adapt to your needs. For more info on how to edit the template, please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 b="1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An assortment of </a:t>
            </a:r>
            <a:r>
              <a:rPr lang="en"/>
              <a:t>pictures</a:t>
            </a:r>
            <a:r>
              <a:rPr lang="en">
                <a:solidFill>
                  <a:schemeClr val="dk1"/>
                </a:solidFill>
              </a:rPr>
              <a:t> that are suitable for use in the presentation can be found in the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dk1"/>
                </a:solidFill>
              </a:rPr>
              <a:t>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Final slides with: 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 used</a:t>
            </a:r>
            <a:r>
              <a:rPr lang="en">
                <a:solidFill>
                  <a:schemeClr val="dk1"/>
                </a:solidFill>
              </a:rPr>
              <a:t> in the template.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Sets of customizable icons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dk1"/>
                </a:solidFill>
              </a:rPr>
              <a:t>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627575" y="4191884"/>
            <a:ext cx="5478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You can delete this slide when you’re done editing the presentation.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oor Games for Dogs by Slidesgo">
  <a:themeElements>
    <a:clrScheme name="Simple Light">
      <a:dk1>
        <a:srgbClr val="5A2519"/>
      </a:dk1>
      <a:lt1>
        <a:srgbClr val="FFFFFF"/>
      </a:lt1>
      <a:dk2>
        <a:srgbClr val="EAE1C7"/>
      </a:dk2>
      <a:lt2>
        <a:srgbClr val="D56756"/>
      </a:lt2>
      <a:accent1>
        <a:srgbClr val="EAE1C7"/>
      </a:accent1>
      <a:accent2>
        <a:srgbClr val="EAE1C7"/>
      </a:accent2>
      <a:accent3>
        <a:srgbClr val="D56756"/>
      </a:accent3>
      <a:accent4>
        <a:srgbClr val="5A2519"/>
      </a:accent4>
      <a:accent5>
        <a:srgbClr val="9B503F"/>
      </a:accent5>
      <a:accent6>
        <a:srgbClr val="5A2519"/>
      </a:accent6>
      <a:hlink>
        <a:srgbClr val="5A2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Muli</vt:lpstr>
      <vt:lpstr>Arial</vt:lpstr>
      <vt:lpstr>Comfortaa</vt:lpstr>
      <vt:lpstr>Söhne</vt:lpstr>
      <vt:lpstr>Indie Flower</vt:lpstr>
      <vt:lpstr>Indoor Games for Dogs by Slidesgo</vt:lpstr>
      <vt:lpstr>A7: Health Care: Iforest and Auto encoder</vt:lpstr>
      <vt:lpstr>Features Engineering</vt:lpstr>
      <vt:lpstr>Isolation Forest</vt:lpstr>
      <vt:lpstr>Auto Encoder</vt:lpstr>
      <vt:lpstr>Contents of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A7: Health Care: Iforest and Auto encoder</dc:title>
  <cp:lastModifiedBy>yh3389</cp:lastModifiedBy>
  <cp:revision>2</cp:revision>
  <dcterms:modified xsi:type="dcterms:W3CDTF">2023-08-23T16:44:06Z</dcterms:modified>
</cp:coreProperties>
</file>