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  <p:sldId id="264" r:id="rId10"/>
    <p:sldId id="267" r:id="rId11"/>
    <p:sldId id="268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54"/>
    <p:restoredTop sz="94710"/>
  </p:normalViewPr>
  <p:slideViewPr>
    <p:cSldViewPr snapToGrid="0" snapToObjects="1">
      <p:cViewPr varScale="1">
        <p:scale>
          <a:sx n="65" d="100"/>
          <a:sy n="65" d="100"/>
        </p:scale>
        <p:origin x="216" y="1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AAC7-D5F8-454E-8B9D-09D37ACD4C7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A084-221A-114C-B42D-CFC6000EC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0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AAC7-D5F8-454E-8B9D-09D37ACD4C7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A084-221A-114C-B42D-CFC6000EC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AAC7-D5F8-454E-8B9D-09D37ACD4C7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A084-221A-114C-B42D-CFC6000EC70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294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AAC7-D5F8-454E-8B9D-09D37ACD4C7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A084-221A-114C-B42D-CFC6000EC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11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AAC7-D5F8-454E-8B9D-09D37ACD4C7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A084-221A-114C-B42D-CFC6000EC7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8745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AAC7-D5F8-454E-8B9D-09D37ACD4C7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A084-221A-114C-B42D-CFC6000EC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0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AAC7-D5F8-454E-8B9D-09D37ACD4C7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A084-221A-114C-B42D-CFC6000EC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69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AAC7-D5F8-454E-8B9D-09D37ACD4C7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A084-221A-114C-B42D-CFC6000EC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1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AAC7-D5F8-454E-8B9D-09D37ACD4C7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A084-221A-114C-B42D-CFC6000EC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0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AAC7-D5F8-454E-8B9D-09D37ACD4C7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A084-221A-114C-B42D-CFC6000EC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3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AAC7-D5F8-454E-8B9D-09D37ACD4C7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A084-221A-114C-B42D-CFC6000EC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AAC7-D5F8-454E-8B9D-09D37ACD4C7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A084-221A-114C-B42D-CFC6000EC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0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AAC7-D5F8-454E-8B9D-09D37ACD4C7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A084-221A-114C-B42D-CFC6000EC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AAC7-D5F8-454E-8B9D-09D37ACD4C7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A084-221A-114C-B42D-CFC6000EC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3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AAC7-D5F8-454E-8B9D-09D37ACD4C7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A084-221A-114C-B42D-CFC6000EC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5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AAC7-D5F8-454E-8B9D-09D37ACD4C7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A084-221A-114C-B42D-CFC6000EC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0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2AAC7-D5F8-454E-8B9D-09D37ACD4C7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13A084-221A-114C-B42D-CFC6000EC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2FAE-E824-024A-A41B-96D318B81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2433" y="2678289"/>
            <a:ext cx="6141156" cy="1343378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tx1"/>
                </a:solidFill>
              </a:rPr>
              <a:t>Review 2</a:t>
            </a:r>
            <a:endParaRPr lang="en-US" sz="66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82E1D-2975-2D4A-841E-E6207BF6E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053529"/>
            <a:ext cx="4276156" cy="113842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Yuhsiang Hong</a:t>
            </a:r>
          </a:p>
        </p:txBody>
      </p:sp>
    </p:spTree>
    <p:extLst>
      <p:ext uri="{BB962C8B-B14F-4D97-AF65-F5344CB8AC3E}">
        <p14:creationId xmlns:p14="http://schemas.microsoft.com/office/powerpoint/2010/main" val="975084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EC1E-FEC0-0048-AE1A-892AB8C2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Random Search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(Random Forest)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9F8F62-CF7D-9246-97F4-F2C0D6CF9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6356" y="2533650"/>
            <a:ext cx="6355644" cy="29979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182B10-9F3C-194D-B35F-32640FD9D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533650"/>
            <a:ext cx="4572000" cy="292100"/>
          </a:xfrm>
          <a:prstGeom prst="rect">
            <a:avLst/>
          </a:prstGeom>
        </p:spPr>
      </p:pic>
      <p:pic>
        <p:nvPicPr>
          <p:cNvPr id="9" name="Picture 8" descr="A picture containing clock, room, hanging, hand&#10;&#10;Description automatically generated">
            <a:extLst>
              <a:ext uri="{FF2B5EF4-FFF2-40B4-BE49-F238E27FC236}">
                <a16:creationId xmlns:a16="http://schemas.microsoft.com/office/drawing/2014/main" id="{D6974410-B626-B445-879E-C5043C923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5" y="3429000"/>
            <a:ext cx="4571999" cy="16107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91F9AD-0DE0-6D41-8978-9A30F26B57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5328" y="1930400"/>
            <a:ext cx="4457700" cy="266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1093FD-1D9A-3247-A4B6-8F055D5180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5328" y="5868106"/>
            <a:ext cx="45466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EC1E-FEC0-0048-AE1A-892AB8C2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Random Search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(XGBoost)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4D286F-ED54-9E4A-AFF2-0170381EE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2542133"/>
            <a:ext cx="4888089" cy="29210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C7AA49-7E20-5C40-B5E0-75AD2D6B9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445966"/>
            <a:ext cx="4888089" cy="1746922"/>
          </a:xfrm>
          <a:prstGeom prst="rect">
            <a:avLst/>
          </a:prstGeom>
        </p:spPr>
      </p:pic>
      <p:pic>
        <p:nvPicPr>
          <p:cNvPr id="9" name="Picture 8" descr="A screenshot of text&#10;&#10;Description automatically generated">
            <a:extLst>
              <a:ext uri="{FF2B5EF4-FFF2-40B4-BE49-F238E27FC236}">
                <a16:creationId xmlns:a16="http://schemas.microsoft.com/office/drawing/2014/main" id="{0739778F-9035-5B40-AA83-BB6D849E9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27495"/>
            <a:ext cx="6096000" cy="43838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3190FD-F20A-4C4F-9200-A5FE7C79D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450" y="1647948"/>
            <a:ext cx="4483100" cy="254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E8C4F7-8E07-BE45-A08B-91D4AB101B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2450" y="6511360"/>
            <a:ext cx="46228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07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A0A2-0BDB-C745-B6ED-CC4CD593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Bayesian Optimization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(Random Forest)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425756-CED7-6845-B3A6-7C2706F92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5400" y="2700778"/>
            <a:ext cx="5816600" cy="26670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03A32E-2005-1246-A92E-0F59B142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700778"/>
            <a:ext cx="4572000" cy="292100"/>
          </a:xfrm>
          <a:prstGeom prst="rect">
            <a:avLst/>
          </a:prstGeom>
        </p:spPr>
      </p:pic>
      <p:pic>
        <p:nvPicPr>
          <p:cNvPr id="7" name="Picture 6" descr="A picture containing clock, room, hanging, hand&#10;&#10;Description automatically generated">
            <a:extLst>
              <a:ext uri="{FF2B5EF4-FFF2-40B4-BE49-F238E27FC236}">
                <a16:creationId xmlns:a16="http://schemas.microsoft.com/office/drawing/2014/main" id="{209884E6-5A23-4F42-A66D-7A14E51A5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3507227"/>
            <a:ext cx="4571999" cy="1412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5CEE50-4B90-5645-A6E0-36BCF92DB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6966" y="1930400"/>
            <a:ext cx="4457700" cy="266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C51BF2-5BB2-6F49-A692-76D57031D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6966" y="5871456"/>
            <a:ext cx="45212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8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DFAE-6E9C-174F-8888-81961D8F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Bayesian Optimization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(XGBoost)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DE8F8BD-D110-234D-8845-D0BB12C11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540000"/>
            <a:ext cx="5791199" cy="292100"/>
          </a:xfr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DED1BA-433E-644A-A78F-11A1C72CC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291946"/>
            <a:ext cx="5791199" cy="18034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1ACB84-8819-EF43-B406-F3626A7BA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688" y="2540000"/>
            <a:ext cx="5170311" cy="3492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B5B3F6-7E57-DC4A-8690-428302E22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5293" y="1930400"/>
            <a:ext cx="4483100" cy="254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CD3C00-B96D-2E4A-A36F-E69EDC78E8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5293" y="6302022"/>
            <a:ext cx="4521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98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0026-8775-664F-8596-5F722053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556" y="2390422"/>
            <a:ext cx="8596668" cy="2077155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>
                <a:solidFill>
                  <a:schemeClr val="tx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2120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DCB3-CDF5-324E-B780-50DAF28F4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18C41-EE3D-7243-9D49-9497BD327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Dataset: make_friedman1</a:t>
            </a:r>
          </a:p>
          <a:p>
            <a:r>
              <a:rPr lang="en-US" dirty="0">
                <a:solidFill>
                  <a:schemeClr val="tx1"/>
                </a:solidFill>
              </a:rPr>
              <a:t>Numbers of rows: 100, 500, 1000</a:t>
            </a:r>
          </a:p>
          <a:p>
            <a:r>
              <a:rPr lang="en-US" dirty="0">
                <a:solidFill>
                  <a:schemeClr val="tx1"/>
                </a:solidFill>
              </a:rPr>
              <a:t>Numbers of columns: 100, 500, 1000</a:t>
            </a:r>
          </a:p>
          <a:p>
            <a:r>
              <a:rPr lang="en-US" dirty="0">
                <a:solidFill>
                  <a:schemeClr val="tx1"/>
                </a:solidFill>
              </a:rPr>
              <a:t>Noise: 1, 5, 10</a:t>
            </a:r>
          </a:p>
          <a:p>
            <a:r>
              <a:rPr lang="en-US" dirty="0">
                <a:solidFill>
                  <a:schemeClr val="tx1"/>
                </a:solidFill>
              </a:rPr>
              <a:t>Total number of datasets: 27</a:t>
            </a:r>
          </a:p>
        </p:txBody>
      </p:sp>
      <p:pic>
        <p:nvPicPr>
          <p:cNvPr id="5" name="Picture 4" descr="A picture containing clock, people, city&#10;&#10;Description automatically generated">
            <a:extLst>
              <a:ext uri="{FF2B5EF4-FFF2-40B4-BE49-F238E27FC236}">
                <a16:creationId xmlns:a16="http://schemas.microsoft.com/office/drawing/2014/main" id="{CADD662E-FD33-4647-AB21-8A206A742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495070"/>
            <a:ext cx="4900221" cy="154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0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08F2-474F-F14D-8F5B-7298F2E6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FAA9-3C77-2445-93C6-F446E3C06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For each hyperparameter combination,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Use 5-fold cross-validation for each dataset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Calculate test RMSE (root-mean-squared-error)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for each fold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Take the average of 5 test RMSE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Calculate the mean of all the average test RMSE among 27 datasets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Return all the values of each hyperparameter combination and then select the </a:t>
            </a:r>
            <a:r>
              <a:rPr lang="en-US">
                <a:solidFill>
                  <a:schemeClr val="tx1"/>
                </a:solidFill>
              </a:rPr>
              <a:t>smallest one as my best result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42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0B4E-3FCE-0240-8A5A-C88058C5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79" y="0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Tune One Hyperparameter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(Random Forest)</a:t>
            </a:r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CF105E0E-3A16-2044-9F72-04DC6B50A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578" y="1715911"/>
            <a:ext cx="3657599" cy="4216400"/>
          </a:xfr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82CE11-F5EB-D242-A029-E8EA47847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67256"/>
              </p:ext>
            </p:extLst>
          </p:nvPr>
        </p:nvGraphicFramePr>
        <p:xfrm>
          <a:off x="4828913" y="1443002"/>
          <a:ext cx="4653754" cy="4762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877">
                  <a:extLst>
                    <a:ext uri="{9D8B030D-6E8A-4147-A177-3AD203B41FA5}">
                      <a16:colId xmlns:a16="http://schemas.microsoft.com/office/drawing/2014/main" val="3101239292"/>
                    </a:ext>
                  </a:extLst>
                </a:gridCol>
                <a:gridCol w="2326877">
                  <a:extLst>
                    <a:ext uri="{9D8B030D-6E8A-4147-A177-3AD203B41FA5}">
                      <a16:colId xmlns:a16="http://schemas.microsoft.com/office/drawing/2014/main" val="1084621712"/>
                    </a:ext>
                  </a:extLst>
                </a:gridCol>
              </a:tblGrid>
              <a:tr h="793703">
                <a:tc>
                  <a:txBody>
                    <a:bodyPr/>
                    <a:lstStyle/>
                    <a:p>
                      <a:r>
                        <a:rPr lang="en-US" dirty="0"/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791880"/>
                  </a:ext>
                </a:extLst>
              </a:tr>
              <a:tr h="793703">
                <a:tc>
                  <a:txBody>
                    <a:bodyPr/>
                    <a:lstStyle/>
                    <a:p>
                      <a:r>
                        <a:rPr lang="en-US" dirty="0" err="1"/>
                        <a:t>n_estimators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491396"/>
                  </a:ext>
                </a:extLst>
              </a:tr>
              <a:tr h="793703">
                <a:tc>
                  <a:txBody>
                    <a:bodyPr/>
                    <a:lstStyle/>
                    <a:p>
                      <a:r>
                        <a:rPr lang="en-US" dirty="0"/>
                        <a:t>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423075"/>
                  </a:ext>
                </a:extLst>
              </a:tr>
              <a:tr h="793703">
                <a:tc>
                  <a:txBody>
                    <a:bodyPr/>
                    <a:lstStyle/>
                    <a:p>
                      <a:r>
                        <a:rPr lang="en-US" dirty="0" err="1"/>
                        <a:t>max_samples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(default)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194616"/>
                  </a:ext>
                </a:extLst>
              </a:tr>
              <a:tr h="793703">
                <a:tc>
                  <a:txBody>
                    <a:bodyPr/>
                    <a:lstStyle/>
                    <a:p>
                      <a:r>
                        <a:rPr lang="en-US" dirty="0" err="1"/>
                        <a:t>max_features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“auto”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851402"/>
                  </a:ext>
                </a:extLst>
              </a:tr>
              <a:tr h="793703">
                <a:tc>
                  <a:txBody>
                    <a:bodyPr/>
                    <a:lstStyle/>
                    <a:p>
                      <a:r>
                        <a:rPr lang="en-US" dirty="0" err="1"/>
                        <a:t>min_samples_leaf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(default)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436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01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8C7E-6283-2F4E-91B5-05EB0567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Tune One Hyperparameter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(Random Forest)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71203-4C8A-F74E-9F06-9DBAAE6D9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C8881243-41E5-D348-91C0-6D7B450FB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800"/>
            <a:ext cx="121920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5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0B4E-3FCE-0240-8A5A-C88058C5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79" y="0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Tune One Hyperparameter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(XGBoost)</a:t>
            </a:r>
          </a:p>
        </p:txBody>
      </p:sp>
      <p:pic>
        <p:nvPicPr>
          <p:cNvPr id="12" name="Content Placeholder 11" descr="A screenshot of text&#10;&#10;Description automatically generated">
            <a:extLst>
              <a:ext uri="{FF2B5EF4-FFF2-40B4-BE49-F238E27FC236}">
                <a16:creationId xmlns:a16="http://schemas.microsoft.com/office/drawing/2014/main" id="{5310633D-1189-B045-9B23-73DEFEC37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579" y="1320800"/>
            <a:ext cx="3696292" cy="5384800"/>
          </a:xfr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779CDEA-6637-D843-8DBD-E627CB944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554278"/>
              </p:ext>
            </p:extLst>
          </p:nvPr>
        </p:nvGraphicFramePr>
        <p:xfrm>
          <a:off x="4828913" y="1320799"/>
          <a:ext cx="4924688" cy="501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344">
                  <a:extLst>
                    <a:ext uri="{9D8B030D-6E8A-4147-A177-3AD203B41FA5}">
                      <a16:colId xmlns:a16="http://schemas.microsoft.com/office/drawing/2014/main" val="3718884350"/>
                    </a:ext>
                  </a:extLst>
                </a:gridCol>
                <a:gridCol w="2462344">
                  <a:extLst>
                    <a:ext uri="{9D8B030D-6E8A-4147-A177-3AD203B41FA5}">
                      <a16:colId xmlns:a16="http://schemas.microsoft.com/office/drawing/2014/main" val="2032602789"/>
                    </a:ext>
                  </a:extLst>
                </a:gridCol>
              </a:tblGrid>
              <a:tr h="501227">
                <a:tc>
                  <a:txBody>
                    <a:bodyPr/>
                    <a:lstStyle/>
                    <a:p>
                      <a:r>
                        <a:rPr lang="en-US" dirty="0"/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013566"/>
                  </a:ext>
                </a:extLst>
              </a:tr>
              <a:tr h="501227">
                <a:tc>
                  <a:txBody>
                    <a:bodyPr/>
                    <a:lstStyle/>
                    <a:p>
                      <a:r>
                        <a:rPr lang="en-US" dirty="0" err="1"/>
                        <a:t>num_boost_round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791191"/>
                  </a:ext>
                </a:extLst>
              </a:tr>
              <a:tr h="501227">
                <a:tc>
                  <a:txBody>
                    <a:bodyPr/>
                    <a:lstStyle/>
                    <a:p>
                      <a:r>
                        <a:rPr lang="en-US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114610"/>
                  </a:ext>
                </a:extLst>
              </a:tr>
              <a:tr h="501227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67253"/>
                  </a:ext>
                </a:extLst>
              </a:tr>
              <a:tr h="501227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 (default)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521543"/>
                  </a:ext>
                </a:extLst>
              </a:tr>
              <a:tr h="501227">
                <a:tc>
                  <a:txBody>
                    <a:bodyPr/>
                    <a:lstStyle/>
                    <a:p>
                      <a:r>
                        <a:rPr lang="en-US" dirty="0"/>
                        <a:t>subsample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(default)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35158"/>
                  </a:ext>
                </a:extLst>
              </a:tr>
              <a:tr h="501227">
                <a:tc>
                  <a:txBody>
                    <a:bodyPr/>
                    <a:lstStyle/>
                    <a:p>
                      <a:r>
                        <a:rPr lang="en-US" dirty="0" err="1"/>
                        <a:t>max_depth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69639"/>
                  </a:ext>
                </a:extLst>
              </a:tr>
              <a:tr h="501227">
                <a:tc>
                  <a:txBody>
                    <a:bodyPr/>
                    <a:lstStyle/>
                    <a:p>
                      <a:r>
                        <a:rPr lang="en-US" dirty="0" err="1"/>
                        <a:t>min_child_weight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194123"/>
                  </a:ext>
                </a:extLst>
              </a:tr>
              <a:tr h="501227">
                <a:tc>
                  <a:txBody>
                    <a:bodyPr/>
                    <a:lstStyle/>
                    <a:p>
                      <a:r>
                        <a:rPr lang="en-US" dirty="0" err="1"/>
                        <a:t>colsample_bytree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(default)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194870"/>
                  </a:ext>
                </a:extLst>
              </a:tr>
              <a:tr h="501227">
                <a:tc>
                  <a:txBody>
                    <a:bodyPr/>
                    <a:lstStyle/>
                    <a:p>
                      <a:r>
                        <a:rPr lang="en-US" dirty="0" err="1"/>
                        <a:t>colsample_bylevel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858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35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9AE9-A9ED-2742-A346-D4B9E699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Tune One Hyperparameter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(XGBoost)</a:t>
            </a:r>
            <a:endParaRPr lang="en-US" dirty="0"/>
          </a:p>
        </p:txBody>
      </p:sp>
      <p:pic>
        <p:nvPicPr>
          <p:cNvPr id="4" name="Picture 3" descr="A picture containing text, racket, ready, holding&#10;&#10;Description automatically generated">
            <a:extLst>
              <a:ext uri="{FF2B5EF4-FFF2-40B4-BE49-F238E27FC236}">
                <a16:creationId xmlns:a16="http://schemas.microsoft.com/office/drawing/2014/main" id="{76AE5B2A-9E69-5241-BC66-363D3C5E0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800"/>
            <a:ext cx="121920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0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1E196-4AEE-0842-9836-831FA177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Grid Search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(Random Forest)</a:t>
            </a:r>
          </a:p>
        </p:txBody>
      </p:sp>
      <p:pic>
        <p:nvPicPr>
          <p:cNvPr id="11" name="Content Placeholder 10" descr="A picture containing room, clock, people, wooden&#10;&#10;Description automatically generated">
            <a:extLst>
              <a:ext uri="{FF2B5EF4-FFF2-40B4-BE49-F238E27FC236}">
                <a16:creationId xmlns:a16="http://schemas.microsoft.com/office/drawing/2014/main" id="{07828E18-C095-CC41-BBF5-4997A20FA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3485446"/>
            <a:ext cx="4459110" cy="1583265"/>
          </a:xfrm>
        </p:spPr>
      </p:pic>
      <p:pic>
        <p:nvPicPr>
          <p:cNvPr id="9" name="Content Placeholder 4" descr="A picture containing bird&#10;&#10;Description automatically generated">
            <a:extLst>
              <a:ext uri="{FF2B5EF4-FFF2-40B4-BE49-F238E27FC236}">
                <a16:creationId xmlns:a16="http://schemas.microsoft.com/office/drawing/2014/main" id="{0E82167F-E740-F44B-87F9-1D34A18C3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290" y="2438400"/>
            <a:ext cx="6592710" cy="34840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FA3BBF-FFD3-0742-90B6-4BA0622A4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2516013"/>
            <a:ext cx="4459110" cy="330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6458D0-0EF4-4A4E-9A6C-8C3138945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149" y="2051050"/>
            <a:ext cx="4457700" cy="266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93F778-17D1-7649-8118-EA198B342C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5149" y="6112963"/>
            <a:ext cx="42799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9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FF22-90BA-AB42-8518-94DAE96B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Grid Search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(XGBoost)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6AA818-7866-7B42-B5FF-58C326071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024" y="3429000"/>
            <a:ext cx="4538133" cy="21477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282B11-3566-3844-BD1E-799E8783D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527300"/>
            <a:ext cx="4495800" cy="304800"/>
          </a:xfrm>
          <a:prstGeom prst="rect">
            <a:avLst/>
          </a:prstGeom>
        </p:spPr>
      </p:pic>
      <p:pic>
        <p:nvPicPr>
          <p:cNvPr id="9" name="Picture 8" descr="A picture containing bird&#10;&#10;Description automatically generated">
            <a:extLst>
              <a:ext uri="{FF2B5EF4-FFF2-40B4-BE49-F238E27FC236}">
                <a16:creationId xmlns:a16="http://schemas.microsoft.com/office/drawing/2014/main" id="{EA81812A-2603-FA47-95A6-B763EBDB8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933" y="2451099"/>
            <a:ext cx="6841067" cy="39158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E4491B-C8C6-FE43-9BE9-7E3A154B3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450" y="1930400"/>
            <a:ext cx="4483100" cy="254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00CEA2-FB21-5641-A887-AF28E5B0F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2450" y="6366932"/>
            <a:ext cx="45720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918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246</Words>
  <Application>Microsoft Macintosh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Review 2</vt:lpstr>
      <vt:lpstr>Dataset</vt:lpstr>
      <vt:lpstr>Strategy</vt:lpstr>
      <vt:lpstr>Tune One Hyperparameter  (Random Forest)</vt:lpstr>
      <vt:lpstr>Tune One Hyperparameter  (Random Forest)</vt:lpstr>
      <vt:lpstr>Tune One Hyperparameter  (XGBoost)</vt:lpstr>
      <vt:lpstr>Tune One Hyperparameter  (XGBoost)</vt:lpstr>
      <vt:lpstr>Grid Search (Random Forest)</vt:lpstr>
      <vt:lpstr>Grid Search (XGBoost)</vt:lpstr>
      <vt:lpstr>Random Search (Random Forest)</vt:lpstr>
      <vt:lpstr>Random Search (XGBoost)</vt:lpstr>
      <vt:lpstr>Bayesian Optimization (Random Forest)</vt:lpstr>
      <vt:lpstr>Bayesian Optimization (XGBoost)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Yu-hsiang Hong</dc:creator>
  <cp:lastModifiedBy>Yu-hsiang Hong</cp:lastModifiedBy>
  <cp:revision>37</cp:revision>
  <dcterms:created xsi:type="dcterms:W3CDTF">2020-07-27T02:04:36Z</dcterms:created>
  <dcterms:modified xsi:type="dcterms:W3CDTF">2020-07-27T09:00:43Z</dcterms:modified>
</cp:coreProperties>
</file>