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CBD3E0-91B6-6AE2-DD13-75E3939FD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6D166F-AFF4-5C16-EA6B-BAA3122C2E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B4AE47-F43A-48A9-74AF-EF5487C54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6421E-AB68-4A22-B8C3-66390A4D14CD}" type="datetimeFigureOut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2BD440-BA2F-3B9C-4E76-15B2BB9FB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B45921-36D7-7032-B8F4-A8CC630CE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7F0B-614F-4CB0-A9E9-B7BAFA739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251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3C62D2-CE70-312F-6B4E-5155A4410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0BB0DD-DE02-ABE7-948D-B823E217D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568030-7D6A-A7ED-1D4A-D63EA2B0D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6421E-AB68-4A22-B8C3-66390A4D14CD}" type="datetimeFigureOut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48F3D2-A171-4AE8-2A02-866C9A1DD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E0EAE6-CCA9-AA80-7D72-F0BC2BFE8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7F0B-614F-4CB0-A9E9-B7BAFA739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6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C7A4B79-738B-DAE5-F1E4-7D6C3010F8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9FCDE8-53AC-A516-3EB0-0D8527522E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104ABC-19EA-27F0-D1D5-68C1947F9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6421E-AB68-4A22-B8C3-66390A4D14CD}" type="datetimeFigureOut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4B133F-D712-5DA0-0682-07D004FF3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FEB8DF-655F-1E7F-4A11-70E4C5676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7F0B-614F-4CB0-A9E9-B7BAFA739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848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1CCAA7-EBC2-6C8E-2C42-83A03D73F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057DA1-4BCF-A314-9BC8-4B1BF3298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CA00D3-A666-B12F-7887-0171F4875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6421E-AB68-4A22-B8C3-66390A4D14CD}" type="datetimeFigureOut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C1953C-552E-032A-5F05-4C01A710D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D3A8B5-6EEF-A895-60E2-44601FEFF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7F0B-614F-4CB0-A9E9-B7BAFA739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586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C62767-C25C-0EB6-393F-1A5DE4F9A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495879-B437-9F4C-CB7A-165955FD4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E7EBE-A255-C73D-7F8C-F000B83C4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6421E-AB68-4A22-B8C3-66390A4D14CD}" type="datetimeFigureOut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BF7E8D-4EF5-CFE9-8344-29CBBBE55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312DCF-3C80-6290-3FDD-B2CE40792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7F0B-614F-4CB0-A9E9-B7BAFA739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92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8AC8B7-7292-4F37-1A43-DE647ADB2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3EF167-9F1B-D48C-2D41-324F7F31AC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1F4502-CB28-7423-AEC1-7A5412DDD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A02E57-A84F-594D-3E73-978BF61A9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6421E-AB68-4A22-B8C3-66390A4D14CD}" type="datetimeFigureOut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2C4446-A722-A60B-9AB4-AFC632319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4BE0B9-ACDA-5C6F-F288-91A5DE634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7F0B-614F-4CB0-A9E9-B7BAFA739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179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97C1A9-6B26-8B2F-63D6-BB6393DBF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B8FA2E-E141-C719-A76D-208BE2791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C0E3B3-532A-1D93-101A-3B08782509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442C826-A3E9-B496-F6E6-C2B0597695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2E99AF-2CF8-5745-6755-9860C76CD4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ADEB021-B373-6F32-5EB5-2CB97CE00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6421E-AB68-4A22-B8C3-66390A4D14CD}" type="datetimeFigureOut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CC46106-7F9C-4D95-C24C-1A000F39F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284ADC2-FB74-98AF-C455-77AF75B22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7F0B-614F-4CB0-A9E9-B7BAFA739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676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7203D0-1A4A-09D5-C75F-4360C4444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8E41F3B-18EC-0A40-36BD-547BB459E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6421E-AB68-4A22-B8C3-66390A4D14CD}" type="datetimeFigureOut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7BBBD68-D592-CA0E-C172-D65C19BAC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B1456C-74CD-C33C-5579-C3011AA2E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7F0B-614F-4CB0-A9E9-B7BAFA739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599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66BF534-7162-44AB-2A2E-78EF0A136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6421E-AB68-4A22-B8C3-66390A4D14CD}" type="datetimeFigureOut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5ED3509-369C-88AA-3487-2DDDBB247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9140BB-CB25-3725-E5CE-DB05CE170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7F0B-614F-4CB0-A9E9-B7BAFA739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0302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17C731-2CBD-62AB-CEE4-E69F8CECB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B6C908-4ACB-B2D2-548B-73B1A9979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FF4F76-8E73-B554-A370-BF2462B3B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70C672-3739-25F5-5AD8-F5A568611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6421E-AB68-4A22-B8C3-66390A4D14CD}" type="datetimeFigureOut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B43B9A-5B18-94EB-1777-A75C615A2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84591E-4829-4EF3-5B07-E43EE2283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7F0B-614F-4CB0-A9E9-B7BAFA739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964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2DC262-6C17-6868-EB38-D1E86A08C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6AA745A-CE1D-3D7E-E4D8-67E5A8FEDD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308E5F-A110-2C62-9335-9DE77D512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0B1DD5-C779-EA49-7598-89FC1090B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6421E-AB68-4A22-B8C3-66390A4D14CD}" type="datetimeFigureOut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5472E8-F68B-328E-E747-564129F15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D26A5A-BF40-FB25-7B0F-DD166C339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B7F0B-614F-4CB0-A9E9-B7BAFA739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027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8BF82BC-C3C4-CA54-884A-3D8C7C09E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2187C1-FD3A-A1EF-4FFA-21670293A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57D41F-401E-DA36-3B9F-7AF83C966F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6421E-AB68-4A22-B8C3-66390A4D14CD}" type="datetimeFigureOut">
              <a:rPr lang="zh-CN" altLang="en-US" smtClean="0"/>
              <a:t>2024/9/26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ECD914-A823-C51D-923B-EA7536CD75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B8A27C-EE8A-4ECF-54DD-4E35871B12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B7F0B-614F-4CB0-A9E9-B7BAFA739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90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19F5EC71-ACA8-9B98-DD95-7736916E6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37" y="223837"/>
            <a:ext cx="5953125" cy="641032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FAEB0945-5DCB-5AF4-88FC-01AC2EC61C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75" y="471487"/>
            <a:ext cx="595312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981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2C63C7E-963F-4072-1D01-ED2323CE2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516" y="0"/>
            <a:ext cx="57135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08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56A1964-4CA7-9D92-AB0D-2F8824F332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7209" y="164059"/>
            <a:ext cx="6276975" cy="24098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95601F7-1ED0-89BF-F723-1F1597C971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076" y="2531516"/>
            <a:ext cx="646747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035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BF2CDCA-A7D3-3769-7635-F98B57D073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550" y="2281237"/>
            <a:ext cx="643890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534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宽屏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玉涵 庞</dc:creator>
  <cp:lastModifiedBy>玉涵 庞</cp:lastModifiedBy>
  <cp:revision>2</cp:revision>
  <dcterms:created xsi:type="dcterms:W3CDTF">2024-09-26T09:55:10Z</dcterms:created>
  <dcterms:modified xsi:type="dcterms:W3CDTF">2024-09-26T09:59:42Z</dcterms:modified>
</cp:coreProperties>
</file>