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4E2E1D-5AA1-BF5F-D42A-07007DE1D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E3B69C-5ECE-86E6-64FC-0D7392C598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33C8E6-2F65-F5D8-3619-5F6FCBA7D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32DCD-BF60-3C93-1C56-5A9FD65D9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B0FAA-C2DB-0E62-0EA3-9CF4EAAA4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754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FFEE5-5EF2-5505-8651-10B931C89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C2E045-89BB-D961-D1E0-5E1D92FBAB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D6E474-EFC4-1D5C-AB44-07890D258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3F783-368C-C9A6-2F14-0314E2E86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4BBD59-CE8E-2DA9-AC7B-5873DAA3A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19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FBF50B-18F4-0A08-5F3A-63FFDA7C3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65AAF5-0162-5A34-04E4-30D0EB03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75A8E7-5461-7A9C-2B2A-6EED420F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94E053-5B73-2F6E-57F2-C81EF2C45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FEB0B0-B0FC-56ED-E64C-E1B49EAAB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30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8D1C21-1C97-FCAE-B3F6-E2845B3DE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B12B8-3443-723A-A926-42F95D7BA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FA7982-B690-11E1-19C3-33AE7DA06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2CE57-A40E-BB22-D679-833D862D4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E5153-13A5-F851-3C00-879A1964F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264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4CC2FA-6E2F-A2E9-A02F-53BE903AE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1AD828-19A1-B69B-DA27-D87373745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2C29D5-F63D-6B5E-2349-59DCCC14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15F3C5-8FC3-DA7C-816F-5BA9AF258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7EFEAC-B216-65D6-8F90-38BFC2C53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376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801490-C095-5C1F-5579-B737490C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67598F-7C2C-A0D7-B7B0-ACEA438B6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4AD412-1E1B-6CAC-366C-FF336331E4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81FEDDD-5FEA-67B1-D36D-E27E8880C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2346F8-11B3-C2E3-8441-2D5B592A5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928833-6B00-F938-27B8-F29867265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371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E2D09-093D-5BA1-0521-13B32E78E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DDA114-BD18-2857-3973-7DE7A4DE3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239AA4-5B0E-BF93-FB91-0DB39B833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85E7D1-463C-4643-3CF8-E9684726B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0FB2C8F-EC8E-5104-B86A-96DAD517E3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D4A5C4-49EA-1922-8D45-501FE9EF7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E96FF3-7398-1BF2-E9F4-7478B8479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97E91B0-F848-857C-D174-D25AF857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320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B0CCD-261E-7AB4-78E6-D3639B844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4816123-91DA-C25C-1308-C315CB413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92DC394-2912-EFFB-0EB2-EF5951FDD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4D54A32-F028-EBCF-BF1D-2FA8DD0A2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132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B51A9C-9CD1-AB70-3FAA-3717E545E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4D4154-3784-DEA8-6F3A-6F4BED13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086A66D-D8EE-BA50-FB9B-B296F81E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5027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C03D5-884E-2F3C-1024-0B68994F9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16BBC-9011-7121-8035-CC2208727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012E69-1C68-C61C-DC4D-021F5A87F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534432-2954-C5E4-ED6F-95CABE73F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52E189A-C661-FCEF-1002-F30279209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F92449-742E-414C-0F4D-E87C9387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894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7D7909-0F3F-85A0-E622-514026C6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313EB2A-9D24-16BF-7D5F-8DE900F071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967048C-1978-2351-59E6-56D9B333C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0A2D87-6FC8-0746-D1B6-FABDC5BE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344CC5-3599-ED72-5CED-4045FAC79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CF0D56-CBCA-6EFB-90C2-56D4C2AF0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62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2380D35-8E19-5F3E-3388-AA00CEC27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359F8E5-7E9D-FC79-58EC-B090D630D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D213C3-DFFA-F2B6-DFF7-5EA98FE11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7300E-39A1-4D9A-9FF0-9F48672D97AD}" type="datetimeFigureOut">
              <a:rPr lang="zh-CN" altLang="en-US" smtClean="0"/>
              <a:t>2024/10/31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411F0-BF26-7C02-261F-CB6CD9999C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FD39CD-CA70-AFD9-BEC6-E4A2AB3AA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72682-A14A-4CC0-B75C-BD6E34D113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632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CF61B5C-5ED7-EC81-648F-2A9E4CB2F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974" y="219916"/>
            <a:ext cx="6454525" cy="6586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1A0C85D-47E2-98D5-42CF-3D55DD79B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85" y="947892"/>
            <a:ext cx="6404475" cy="5426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7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50FFA-B2AE-099B-CD7D-5BE0DB69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7284450-2FA7-2885-632C-A3972B0C5E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72" y="395847"/>
            <a:ext cx="7096125" cy="86677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006E398-311E-4DBD-3B1D-4D6BAA6D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34" y="1538567"/>
            <a:ext cx="70104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458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8E9B3-BCFC-73A1-0DC7-BE36BD058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921FAE4-E180-B0F6-CABE-14FA0FDFE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56" y="531719"/>
            <a:ext cx="7200900" cy="15811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597763-C739-6574-33D6-0EA4366F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20" y="2293284"/>
            <a:ext cx="5924550" cy="325755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1A1E87-8042-6137-3A34-84F46838E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456" y="5685719"/>
            <a:ext cx="9480736" cy="63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790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0</Words>
  <Application>Microsoft Office PowerPoint</Application>
  <PresentationFormat>宽屏</PresentationFormat>
  <Paragraphs>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玉涵 庞</dc:creator>
  <cp:lastModifiedBy>玉涵 庞</cp:lastModifiedBy>
  <cp:revision>2</cp:revision>
  <dcterms:created xsi:type="dcterms:W3CDTF">2024-10-30T06:29:26Z</dcterms:created>
  <dcterms:modified xsi:type="dcterms:W3CDTF">2024-10-31T09:33:12Z</dcterms:modified>
</cp:coreProperties>
</file>