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568A3-D94D-EBD5-55FA-8013D4F2A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A00656-4926-F80B-D9F0-FE7B14F48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510A5-D47C-0FA2-ADEB-88794E03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73C-3270-4304-8049-908B99CDBDC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4A927-60BF-C82B-E8A5-123252AF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49539-9E61-B2F6-186E-19C13F0D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D280-1B44-46F8-9F18-523EBA9AC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2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A207B-8B1C-981C-60F5-0CBF703B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A56136-D16C-4B2D-6459-68237C243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46CCD-059D-BB85-9C1A-992C3C4A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73C-3270-4304-8049-908B99CDBDC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D7BB0F-4AC7-5870-141F-F5EEA13C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2745C-664E-5427-604A-58234D7C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D280-1B44-46F8-9F18-523EBA9AC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97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CFFFE5-89FE-1ADC-EA45-2D577E198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6A694A-2677-BF93-FB36-231D49A10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EA2F88-3B32-46C2-1F81-7F5F51C29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73C-3270-4304-8049-908B99CDBDC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E5ACB-0A9E-FB5E-BAA2-BE956ABD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E71A2-8F51-B640-B0A0-1DF123CD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D280-1B44-46F8-9F18-523EBA9AC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94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BB3EB-0A47-3FA9-A3C8-C2B76679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267AF-6D0F-8A07-0B3F-CE426A4E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06E2F-9A8E-E13D-73CE-11513862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73C-3270-4304-8049-908B99CDBDC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81F4B-FD6A-03A4-E8EF-587908BF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7EA33-1B6B-80AF-71C7-A6DEFDD4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D280-1B44-46F8-9F18-523EBA9AC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7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5D399-B46F-9395-7A00-66C3B76C1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50BB1-AB6E-CD96-DF91-98888125E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E5322-4803-4D3C-99CC-0F05C94A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73C-3270-4304-8049-908B99CDBDC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6714C-44AD-7FFA-200E-4EF511C4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3C31E7-D03B-47B5-2100-82BFEA58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D280-1B44-46F8-9F18-523EBA9AC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9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2BD3C-6BFD-102F-A98D-EA1DC6C8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8BC6E-D61B-1DA6-467C-2CAE93F5D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2829C4-5F9F-B57E-7FB3-B7C846D0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9C940-2BED-0738-97D9-1D7B7F73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73C-3270-4304-8049-908B99CDBDC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2B30E-9083-680F-544A-971D223AF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55731E-B461-6D51-C745-5BE4EA403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D280-1B44-46F8-9F18-523EBA9AC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86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0D9CA7-EFF4-AAE2-F35B-4EB2092DD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8455F-299E-8437-D261-136453A81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296520-C94A-16DA-9542-9F081C7D0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2F682A-8909-B9D0-A862-BA51290CA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F343E5-76B6-E64F-041A-5964BD6A4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713C41-69C9-5C8C-7316-3EC0285A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73C-3270-4304-8049-908B99CDBDC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C7A391-E107-02CD-A04F-22933BEE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7A591E-83D6-97B5-DAA0-75FDE93A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D280-1B44-46F8-9F18-523EBA9AC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78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E9401-6239-E8CA-BE55-5D843775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6C862D-80BE-4047-EFF5-51310DEA6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73C-3270-4304-8049-908B99CDBDC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F8D4ED-CA7E-4518-AE45-475D601C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78B804-DACD-0418-A844-0A583D46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D280-1B44-46F8-9F18-523EBA9AC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7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20A3E7-B272-C792-807F-2DD4C30A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73C-3270-4304-8049-908B99CDBDC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3F1FB6-6F2C-B21E-4EA7-458EA5B1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4956E0-CDB3-E4C9-5F93-708A1ADA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D280-1B44-46F8-9F18-523EBA9AC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40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CA7BE-A5C3-172E-5B77-B25562DF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57AC3-282A-6295-0094-C05BB9719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E0DE82-7AC6-C734-5B7D-B2CE039F0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B9C09-1122-201F-F92E-A8F4F7B35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73C-3270-4304-8049-908B99CDBDC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6646FC-87FA-CE90-14DD-24BF3EF1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BF8D53-41DD-8A2C-6BBC-97D48E63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D280-1B44-46F8-9F18-523EBA9AC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95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F945-B2DF-B3A2-9B21-F38F6D62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0091AE-91B3-FE85-E967-302E6CA5B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05106-C538-56C1-804F-8130446FD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32CDB-AD42-A222-6DE3-638DB1D8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2773C-3270-4304-8049-908B99CDBDC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146768-1174-A502-EFD2-0037C153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20CBDC-792F-75D5-048B-CB2084A0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5D280-1B44-46F8-9F18-523EBA9AC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53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7E0386-AE80-5000-3692-AD33645E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EBD47A-A8D6-494A-976D-9E27E0FF4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603DD-244E-5DEC-9713-497F34C4B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2773C-3270-4304-8049-908B99CDBDC2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2DEBD-4A44-A148-4D88-0C72AB0B3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1A01D8-9248-539E-03B0-247D51402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5D280-1B44-46F8-9F18-523EBA9AC9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371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8AA0ED8-B1DB-EF53-0D12-315CC0F01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683" y="1062878"/>
            <a:ext cx="1933575" cy="981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452864-CDAC-FD3D-ABEB-6C5F4681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95" y="4499979"/>
            <a:ext cx="5915305" cy="19890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835929-4958-8295-CDFA-28B7580AA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0572"/>
            <a:ext cx="6391835" cy="43154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6203D7-5BB6-6760-D8B0-C168BED45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879" y="2185147"/>
            <a:ext cx="28289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3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玉涵 庞</dc:creator>
  <cp:lastModifiedBy>玉涵 庞</cp:lastModifiedBy>
  <cp:revision>2</cp:revision>
  <dcterms:created xsi:type="dcterms:W3CDTF">2024-11-12T11:45:44Z</dcterms:created>
  <dcterms:modified xsi:type="dcterms:W3CDTF">2024-11-12T18:19:37Z</dcterms:modified>
</cp:coreProperties>
</file>