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300" r:id="rId5"/>
    <p:sldId id="305" r:id="rId6"/>
    <p:sldId id="296" r:id="rId7"/>
    <p:sldId id="297" r:id="rId8"/>
    <p:sldId id="302" r:id="rId9"/>
    <p:sldId id="299" r:id="rId10"/>
    <p:sldId id="30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72288" y="2490281"/>
            <a:ext cx="4647427" cy="1877437"/>
            <a:chOff x="3772288" y="1767838"/>
            <a:chExt cx="4647427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772288" y="1767838"/>
              <a:ext cx="4647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</a:t>
              </a:r>
              <a:r>
                <a:rPr lang="ko-KR" altLang="en-US" sz="3600" dirty="0">
                  <a:solidFill>
                    <a:schemeClr val="bg1"/>
                  </a:solidFill>
                </a:rPr>
                <a:t>전기차</a:t>
              </a:r>
              <a:r>
                <a:rPr lang="en-US" altLang="ko-KR" sz="3600" dirty="0">
                  <a:solidFill>
                    <a:schemeClr val="bg1"/>
                  </a:solidFill>
                </a:rPr>
                <a:t>_</a:t>
              </a:r>
              <a:r>
                <a:rPr lang="ko-KR" altLang="en-US" sz="3600" dirty="0">
                  <a:solidFill>
                    <a:schemeClr val="bg1"/>
                  </a:solidFill>
                </a:rPr>
                <a:t>충전소</a:t>
              </a:r>
              <a:r>
                <a:rPr lang="en-US" altLang="ko-KR" sz="3600" dirty="0">
                  <a:solidFill>
                    <a:schemeClr val="bg1"/>
                  </a:solidFill>
                </a:rPr>
                <a:t>_</a:t>
              </a:r>
              <a:r>
                <a:rPr lang="ko-KR" altLang="en-US" sz="3600" dirty="0">
                  <a:solidFill>
                    <a:schemeClr val="bg1"/>
                  </a:solidFill>
                </a:rPr>
                <a:t>지도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887705" y="2537279"/>
              <a:ext cx="441659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충전소차저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BCFDE-E3C5-4DA4-A2AB-378CCC763B4E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DDE1D-8A29-462C-9A7B-E70520F8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52" y="3390451"/>
            <a:ext cx="7886700" cy="266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87DD65-7D78-4F88-BDF1-C394A781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7" y="1497366"/>
            <a:ext cx="3829050" cy="64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FE4793-C617-495F-BD6F-C035B5B8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3390451"/>
            <a:ext cx="3728122" cy="1562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9E8059-19C5-4963-BA65-1F50C6EF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48" y="4952551"/>
            <a:ext cx="3674334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89D2CB-94CE-4610-A804-B3CF3C69D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93" y="1197329"/>
            <a:ext cx="4619625" cy="1247775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20DCD92-93AC-4E2F-B61C-9B34031A96B8}"/>
              </a:ext>
            </a:extLst>
          </p:cNvPr>
          <p:cNvCxnSpPr>
            <a:cxnSpLocks/>
          </p:cNvCxnSpPr>
          <p:nvPr/>
        </p:nvCxnSpPr>
        <p:spPr>
          <a:xfrm>
            <a:off x="7678831" y="1972235"/>
            <a:ext cx="1886510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53EA5B-EB91-41E9-B503-71375DB84A4D}"/>
              </a:ext>
            </a:extLst>
          </p:cNvPr>
          <p:cNvCxnSpPr>
            <a:cxnSpLocks/>
          </p:cNvCxnSpPr>
          <p:nvPr/>
        </p:nvCxnSpPr>
        <p:spPr>
          <a:xfrm>
            <a:off x="2568948" y="5605293"/>
            <a:ext cx="783852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2D9D6D-90BF-448B-BA97-C6F3FF6A3F5C}"/>
              </a:ext>
            </a:extLst>
          </p:cNvPr>
          <p:cNvCxnSpPr>
            <a:cxnSpLocks/>
          </p:cNvCxnSpPr>
          <p:nvPr/>
        </p:nvCxnSpPr>
        <p:spPr>
          <a:xfrm>
            <a:off x="1307483" y="1402014"/>
            <a:ext cx="2583199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BC33F8-ACE7-4E14-A289-A0EA9D7134C0}"/>
              </a:ext>
            </a:extLst>
          </p:cNvPr>
          <p:cNvCxnSpPr>
            <a:cxnSpLocks/>
          </p:cNvCxnSpPr>
          <p:nvPr/>
        </p:nvCxnSpPr>
        <p:spPr>
          <a:xfrm>
            <a:off x="4022352" y="5319263"/>
            <a:ext cx="184056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93E6ED0-21A2-4614-9FA6-BD1AE94FFB0F}"/>
              </a:ext>
            </a:extLst>
          </p:cNvPr>
          <p:cNvCxnSpPr>
            <a:cxnSpLocks/>
          </p:cNvCxnSpPr>
          <p:nvPr/>
        </p:nvCxnSpPr>
        <p:spPr>
          <a:xfrm>
            <a:off x="6051177" y="2572871"/>
            <a:ext cx="0" cy="65442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7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1558544" y="2921168"/>
              <a:ext cx="90749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 err="1">
                  <a:solidFill>
                    <a:schemeClr val="bg1"/>
                  </a:solidFill>
                </a:rPr>
                <a:t>경청해주셔서</a:t>
              </a:r>
              <a:r>
                <a:rPr lang="ko-KR" altLang="en-US" sz="6000" b="1" dirty="0">
                  <a:solidFill>
                    <a:schemeClr val="bg1"/>
                  </a:solidFill>
                </a:rPr>
                <a:t> 감사합니다</a:t>
              </a:r>
              <a:r>
                <a:rPr lang="en-US" altLang="ko-KR" sz="6000" b="1" dirty="0">
                  <a:solidFill>
                    <a:schemeClr val="bg1"/>
                  </a:solidFill>
                </a:rPr>
                <a:t>.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7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301063"/>
            <a:ext cx="3249929" cy="523220"/>
            <a:chOff x="1191929" y="2733040"/>
            <a:chExt cx="324992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소개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291683"/>
            <a:ext cx="2531783" cy="523220"/>
            <a:chOff x="1191929" y="2733040"/>
            <a:chExt cx="2531783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 영상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282303"/>
            <a:ext cx="2480487" cy="523220"/>
            <a:chOff x="1191929" y="2733040"/>
            <a:chExt cx="248048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16962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UML, DB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272923"/>
            <a:ext cx="2531783" cy="523220"/>
            <a:chOff x="1191929" y="2733040"/>
            <a:chExt cx="253178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기술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F9E33-2FBA-4124-A080-601C21A9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6" y="1059694"/>
            <a:ext cx="5509750" cy="5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620092-C00D-4568-B270-8D1D454D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4" y="1111956"/>
            <a:ext cx="60388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250ECB-47FE-41C8-886B-685DB2A1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82" y="1129886"/>
            <a:ext cx="8669589" cy="51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776613-091A-4400-80C9-1FE5DD77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129886"/>
            <a:ext cx="9825318" cy="50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728CD-F4B0-4534-B43B-0D9D8328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29" y="1129886"/>
            <a:ext cx="2675253" cy="519611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36DC1E-3372-4EB5-86EB-9A2CCDEDCD9C}"/>
              </a:ext>
            </a:extLst>
          </p:cNvPr>
          <p:cNvCxnSpPr>
            <a:cxnSpLocks/>
          </p:cNvCxnSpPr>
          <p:nvPr/>
        </p:nvCxnSpPr>
        <p:spPr>
          <a:xfrm>
            <a:off x="3630257" y="146543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0716CB-BB21-426D-885C-964DED4D19C8}"/>
              </a:ext>
            </a:extLst>
          </p:cNvPr>
          <p:cNvCxnSpPr/>
          <p:nvPr/>
        </p:nvCxnSpPr>
        <p:spPr>
          <a:xfrm>
            <a:off x="8928399" y="146543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97CB05-7293-464E-ADBE-730CDB48106B}"/>
              </a:ext>
            </a:extLst>
          </p:cNvPr>
          <p:cNvSpPr txBox="1"/>
          <p:nvPr/>
        </p:nvSpPr>
        <p:spPr>
          <a:xfrm flipH="1">
            <a:off x="3455842" y="1693890"/>
            <a:ext cx="219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60822-256E-40A8-9088-79D44F0167F2}"/>
              </a:ext>
            </a:extLst>
          </p:cNvPr>
          <p:cNvSpPr txBox="1"/>
          <p:nvPr/>
        </p:nvSpPr>
        <p:spPr>
          <a:xfrm flipH="1">
            <a:off x="8861562" y="1693451"/>
            <a:ext cx="219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 검색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6776A1-D973-423C-8452-A4566E846E38}"/>
              </a:ext>
            </a:extLst>
          </p:cNvPr>
          <p:cNvCxnSpPr>
            <a:cxnSpLocks/>
          </p:cNvCxnSpPr>
          <p:nvPr/>
        </p:nvCxnSpPr>
        <p:spPr>
          <a:xfrm>
            <a:off x="3630257" y="3590065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393578-B35C-4E67-8F3D-3B0B6EFB2062}"/>
              </a:ext>
            </a:extLst>
          </p:cNvPr>
          <p:cNvSpPr txBox="1"/>
          <p:nvPr/>
        </p:nvSpPr>
        <p:spPr>
          <a:xfrm flipH="1">
            <a:off x="3455842" y="3818525"/>
            <a:ext cx="219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작성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E7A70D7-3629-4D5D-9F9C-71A2A3A8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9886"/>
            <a:ext cx="2635624" cy="51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430A51-910F-47EB-B466-F3BDA0F5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38" y="1129886"/>
            <a:ext cx="2718197" cy="526928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36DC1E-3372-4EB5-86EB-9A2CCDEDCD9C}"/>
              </a:ext>
            </a:extLst>
          </p:cNvPr>
          <p:cNvCxnSpPr>
            <a:cxnSpLocks/>
          </p:cNvCxnSpPr>
          <p:nvPr/>
        </p:nvCxnSpPr>
        <p:spPr>
          <a:xfrm>
            <a:off x="3630257" y="146543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0716CB-BB21-426D-885C-964DED4D19C8}"/>
              </a:ext>
            </a:extLst>
          </p:cNvPr>
          <p:cNvCxnSpPr/>
          <p:nvPr/>
        </p:nvCxnSpPr>
        <p:spPr>
          <a:xfrm>
            <a:off x="8928399" y="146543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97CB05-7293-464E-ADBE-730CDB48106B}"/>
              </a:ext>
            </a:extLst>
          </p:cNvPr>
          <p:cNvSpPr txBox="1"/>
          <p:nvPr/>
        </p:nvSpPr>
        <p:spPr>
          <a:xfrm flipH="1">
            <a:off x="3455842" y="1693890"/>
            <a:ext cx="219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60822-256E-40A8-9088-79D44F0167F2}"/>
              </a:ext>
            </a:extLst>
          </p:cNvPr>
          <p:cNvSpPr txBox="1"/>
          <p:nvPr/>
        </p:nvSpPr>
        <p:spPr>
          <a:xfrm flipH="1">
            <a:off x="8861562" y="1693451"/>
            <a:ext cx="219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즐겨찾기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5C67A-DC50-4F28-8F16-76C17926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4" y="1201270"/>
            <a:ext cx="2655444" cy="51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0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BCFDE-E3C5-4DA4-A2AB-378CCC763B4E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UML, DB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6B860-56C7-4A83-A5D4-9600D030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7" y="1453051"/>
            <a:ext cx="5915212" cy="458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D77B0D-A468-4A91-9055-7716BAC1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4" y="2443929"/>
            <a:ext cx="2041818" cy="2554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0E5E3A-ECCF-4132-A454-A8DEFF32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165" y="2086909"/>
            <a:ext cx="2050220" cy="1134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CAF2F6-524C-4712-A877-45CDE6D55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970" y="3939395"/>
            <a:ext cx="2033415" cy="113434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8D3384-A1B6-44DA-8CA5-17930249FCC3}"/>
              </a:ext>
            </a:extLst>
          </p:cNvPr>
          <p:cNvCxnSpPr>
            <a:cxnSpLocks/>
          </p:cNvCxnSpPr>
          <p:nvPr/>
        </p:nvCxnSpPr>
        <p:spPr>
          <a:xfrm flipH="1" flipV="1">
            <a:off x="8912522" y="2563905"/>
            <a:ext cx="58644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3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BCFDE-E3C5-4DA4-A2AB-378CCC763B4E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066B3-BA2D-411C-8280-FEA3D3266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0" y="1588621"/>
            <a:ext cx="1911467" cy="19077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9516D4-BDDC-42EB-94FF-139CDB335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16" y="1371934"/>
            <a:ext cx="3443798" cy="17218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C0D5B5-BECB-4736-8759-EA680BD0A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72" y="2857817"/>
            <a:ext cx="1068128" cy="106812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97ABCF-0235-4B91-AFEA-228C9B1BC05F}"/>
              </a:ext>
            </a:extLst>
          </p:cNvPr>
          <p:cNvCxnSpPr>
            <a:cxnSpLocks/>
          </p:cNvCxnSpPr>
          <p:nvPr/>
        </p:nvCxnSpPr>
        <p:spPr>
          <a:xfrm>
            <a:off x="1326327" y="444171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5483AE-819F-4D16-A05A-893D7103D53B}"/>
              </a:ext>
            </a:extLst>
          </p:cNvPr>
          <p:cNvCxnSpPr>
            <a:cxnSpLocks/>
          </p:cNvCxnSpPr>
          <p:nvPr/>
        </p:nvCxnSpPr>
        <p:spPr>
          <a:xfrm>
            <a:off x="5286103" y="444171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68D814-84A1-4BFB-81D3-01C58B1A486D}"/>
              </a:ext>
            </a:extLst>
          </p:cNvPr>
          <p:cNvCxnSpPr>
            <a:cxnSpLocks/>
          </p:cNvCxnSpPr>
          <p:nvPr/>
        </p:nvCxnSpPr>
        <p:spPr>
          <a:xfrm>
            <a:off x="9627645" y="444171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FA73439-5DFE-4A4E-95FA-4BB2212DE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20" y="1846130"/>
            <a:ext cx="2223489" cy="10116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14E683-AF13-4251-A06F-F4285053F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42" y="3025708"/>
            <a:ext cx="1399422" cy="6180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87719B0-09FB-4D7A-828C-C333851EA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60" y="2857817"/>
            <a:ext cx="1535570" cy="114879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3F3075B-98C9-4A0F-9848-7791567E3316}"/>
              </a:ext>
            </a:extLst>
          </p:cNvPr>
          <p:cNvCxnSpPr>
            <a:cxnSpLocks/>
          </p:cNvCxnSpPr>
          <p:nvPr/>
        </p:nvCxnSpPr>
        <p:spPr>
          <a:xfrm>
            <a:off x="2887981" y="2804029"/>
            <a:ext cx="717176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6B5F83-4760-41F5-A8D3-8194FE81346C}"/>
              </a:ext>
            </a:extLst>
          </p:cNvPr>
          <p:cNvCxnSpPr>
            <a:cxnSpLocks/>
          </p:cNvCxnSpPr>
          <p:nvPr/>
        </p:nvCxnSpPr>
        <p:spPr>
          <a:xfrm>
            <a:off x="7630311" y="2800179"/>
            <a:ext cx="717176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2D0F21-5184-47C7-97B2-3E6C1EEC7D70}"/>
              </a:ext>
            </a:extLst>
          </p:cNvPr>
          <p:cNvSpPr txBox="1"/>
          <p:nvPr/>
        </p:nvSpPr>
        <p:spPr>
          <a:xfrm flipH="1">
            <a:off x="4665165" y="4695872"/>
            <a:ext cx="19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4A7CB-42CE-40C4-A051-39DCE6DF4F3F}"/>
              </a:ext>
            </a:extLst>
          </p:cNvPr>
          <p:cNvSpPr txBox="1"/>
          <p:nvPr/>
        </p:nvSpPr>
        <p:spPr>
          <a:xfrm flipH="1">
            <a:off x="9031025" y="4695872"/>
            <a:ext cx="19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Back-End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90155-26B1-4EFF-B9D1-6E2A9D8B4FF1}"/>
              </a:ext>
            </a:extLst>
          </p:cNvPr>
          <p:cNvSpPr txBox="1"/>
          <p:nvPr/>
        </p:nvSpPr>
        <p:spPr>
          <a:xfrm flipH="1">
            <a:off x="738254" y="4695872"/>
            <a:ext cx="19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36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76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김영현</cp:lastModifiedBy>
  <cp:revision>36</cp:revision>
  <dcterms:created xsi:type="dcterms:W3CDTF">2019-12-23T00:32:35Z</dcterms:created>
  <dcterms:modified xsi:type="dcterms:W3CDTF">2021-01-12T08:40:27Z</dcterms:modified>
</cp:coreProperties>
</file>