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95" autoAdjust="0"/>
  </p:normalViewPr>
  <p:slideViewPr>
    <p:cSldViewPr showGuides="1">
      <p:cViewPr varScale="1">
        <p:scale>
          <a:sx n="98" d="100"/>
          <a:sy n="98" d="100"/>
        </p:scale>
        <p:origin x="-96" y="-132"/>
      </p:cViewPr>
      <p:guideLst>
        <p:guide orient="horz" pos="1363"/>
        <p:guide orient="horz" pos="3893"/>
        <p:guide pos="601"/>
        <p:guide pos="5565"/>
        <p:guide pos="2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4A50C-3C35-4A30-9275-0393A912A03F}" type="datetimeFigureOut">
              <a:rPr lang="de-DE" smtClean="0"/>
              <a:pPr/>
              <a:t>11.10.2013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5965E-E021-4665-A259-2CB08DEB379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13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54088" y="2163763"/>
            <a:ext cx="7858124" cy="1436687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54088" y="3765600"/>
            <a:ext cx="7861299" cy="1873200"/>
          </a:xfrm>
        </p:spPr>
        <p:txBody>
          <a:bodyPr/>
          <a:lstStyle>
            <a:lvl1pPr marL="0" indent="0" algn="l">
              <a:buNone/>
              <a:defRPr sz="2000" b="1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FBF956-BE40-4107-BB5B-1D9D8F07E269}" type="datetime1">
              <a:rPr lang="de-DE" smtClean="0"/>
              <a:pPr/>
              <a:t>11.10.2013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20C9B4-C5CB-454D-9FD6-52095C044A5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56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5ADDF7-FC97-408F-A712-E6A67DD80771}" type="datetime1">
              <a:rPr lang="de-DE" smtClean="0"/>
              <a:pPr/>
              <a:t>11.10.2013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679031-9F6E-4183-842E-6A55B4620BF1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954087" y="1599409"/>
            <a:ext cx="7861299" cy="388937"/>
          </a:xfrm>
        </p:spPr>
        <p:txBody>
          <a:bodyPr tIns="46800" bIns="46800" anchor="b" anchorCtr="0"/>
          <a:lstStyle>
            <a:lvl1pPr marL="0" indent="0">
              <a:buNone/>
              <a:defRPr b="1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/>
          </p:nvPr>
        </p:nvSpPr>
        <p:spPr>
          <a:xfrm>
            <a:off x="954088" y="2163763"/>
            <a:ext cx="7880350" cy="40163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618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7238" y="2163762"/>
            <a:ext cx="3780000" cy="4016375"/>
          </a:xfrm>
        </p:spPr>
        <p:txBody>
          <a:bodyPr/>
          <a:lstStyle>
            <a:lvl1pPr marL="179388" indent="-179388">
              <a:spcBef>
                <a:spcPts val="800"/>
              </a:spcBef>
              <a:spcAft>
                <a:spcPts val="800"/>
              </a:spcAft>
              <a:defRPr sz="1800"/>
            </a:lvl1pPr>
            <a:lvl2pPr marL="360363" indent="-180975">
              <a:spcBef>
                <a:spcPts val="0"/>
              </a:spcBef>
              <a:spcAft>
                <a:spcPts val="200"/>
              </a:spcAft>
              <a:defRPr sz="1600"/>
            </a:lvl2pPr>
            <a:lvl3pPr>
              <a:spcBef>
                <a:spcPts val="0"/>
              </a:spcBef>
              <a:spcAft>
                <a:spcPts val="200"/>
              </a:spcAft>
              <a:defRPr sz="1600"/>
            </a:lvl3pPr>
            <a:lvl4pPr>
              <a:spcBef>
                <a:spcPts val="0"/>
              </a:spcBef>
              <a:spcAft>
                <a:spcPts val="200"/>
              </a:spcAft>
              <a:defRPr sz="1600"/>
            </a:lvl4pPr>
            <a:lvl5pPr>
              <a:spcBef>
                <a:spcPts val="0"/>
              </a:spcBef>
              <a:spcAft>
                <a:spcPts val="200"/>
              </a:spcAft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166A68-4744-462A-A285-CFBE708AE0A2}" type="datetime1">
              <a:rPr lang="de-DE" smtClean="0"/>
              <a:pPr/>
              <a:t>11.10.2013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9C8A35-2337-4D43-9ECF-B3ED8D5EE07B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0" name="Inhaltsplatzhalter 3"/>
          <p:cNvSpPr>
            <a:spLocks noGrp="1"/>
          </p:cNvSpPr>
          <p:nvPr>
            <p:ph sz="half" idx="13"/>
          </p:nvPr>
        </p:nvSpPr>
        <p:spPr>
          <a:xfrm>
            <a:off x="954088" y="2163762"/>
            <a:ext cx="3780000" cy="4016375"/>
          </a:xfrm>
        </p:spPr>
        <p:txBody>
          <a:bodyPr/>
          <a:lstStyle>
            <a:lvl1pPr marL="179388" indent="-179388">
              <a:spcBef>
                <a:spcPts val="800"/>
              </a:spcBef>
              <a:spcAft>
                <a:spcPts val="800"/>
              </a:spcAft>
              <a:defRPr sz="1800"/>
            </a:lvl1pPr>
            <a:lvl2pPr marL="360363" indent="-180975">
              <a:spcBef>
                <a:spcPts val="0"/>
              </a:spcBef>
              <a:spcAft>
                <a:spcPts val="200"/>
              </a:spcAft>
              <a:defRPr sz="1600"/>
            </a:lvl2pPr>
            <a:lvl3pPr>
              <a:spcBef>
                <a:spcPts val="0"/>
              </a:spcBef>
              <a:spcAft>
                <a:spcPts val="200"/>
              </a:spcAft>
              <a:defRPr sz="1600"/>
            </a:lvl3pPr>
            <a:lvl4pPr>
              <a:spcBef>
                <a:spcPts val="0"/>
              </a:spcBef>
              <a:spcAft>
                <a:spcPts val="200"/>
              </a:spcAft>
              <a:defRPr sz="1600"/>
            </a:lvl4pPr>
            <a:lvl5pPr>
              <a:spcBef>
                <a:spcPts val="0"/>
              </a:spcBef>
              <a:spcAft>
                <a:spcPts val="200"/>
              </a:spcAft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689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778AC0-DB43-4CBD-A44F-EB3C52EF9E9C}" type="datetime1">
              <a:rPr lang="de-DE" smtClean="0"/>
              <a:pPr/>
              <a:t>11.10.2013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24EF71-9655-4108-8922-D59E91902B67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1" name="Inhaltsplatzhalter 2"/>
          <p:cNvSpPr>
            <a:spLocks noGrp="1"/>
          </p:cNvSpPr>
          <p:nvPr>
            <p:ph sz="half" idx="13"/>
          </p:nvPr>
        </p:nvSpPr>
        <p:spPr>
          <a:xfrm>
            <a:off x="954088" y="2163762"/>
            <a:ext cx="3780000" cy="4016375"/>
          </a:xfrm>
        </p:spPr>
        <p:txBody>
          <a:bodyPr/>
          <a:lstStyle>
            <a:lvl1pPr marL="179388" indent="-179388">
              <a:spcBef>
                <a:spcPts val="800"/>
              </a:spcBef>
              <a:spcAft>
                <a:spcPts val="800"/>
              </a:spcAft>
              <a:defRPr sz="1800"/>
            </a:lvl1pPr>
            <a:lvl2pPr marL="360363" indent="-180975">
              <a:spcBef>
                <a:spcPts val="0"/>
              </a:spcBef>
              <a:spcAft>
                <a:spcPts val="200"/>
              </a:spcAft>
              <a:defRPr sz="1600"/>
            </a:lvl2pPr>
            <a:lvl3pPr>
              <a:spcBef>
                <a:spcPts val="0"/>
              </a:spcBef>
              <a:spcAft>
                <a:spcPts val="200"/>
              </a:spcAft>
              <a:defRPr sz="1600"/>
            </a:lvl3pPr>
            <a:lvl4pPr>
              <a:spcBef>
                <a:spcPts val="0"/>
              </a:spcBef>
              <a:spcAft>
                <a:spcPts val="200"/>
              </a:spcAft>
              <a:defRPr sz="1600"/>
            </a:lvl4pPr>
            <a:lvl5pPr>
              <a:spcBef>
                <a:spcPts val="0"/>
              </a:spcBef>
              <a:spcAft>
                <a:spcPts val="200"/>
              </a:spcAft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5047238" y="2163762"/>
            <a:ext cx="3780000" cy="4016375"/>
          </a:xfrm>
        </p:spPr>
        <p:txBody>
          <a:bodyPr/>
          <a:lstStyle>
            <a:lvl1pPr marL="179388" indent="-179388">
              <a:spcBef>
                <a:spcPts val="800"/>
              </a:spcBef>
              <a:spcAft>
                <a:spcPts val="800"/>
              </a:spcAft>
              <a:defRPr sz="1800"/>
            </a:lvl1pPr>
            <a:lvl2pPr marL="360363" indent="-180975">
              <a:spcBef>
                <a:spcPts val="0"/>
              </a:spcBef>
              <a:spcAft>
                <a:spcPts val="200"/>
              </a:spcAft>
              <a:defRPr sz="1600"/>
            </a:lvl2pPr>
            <a:lvl3pPr>
              <a:spcBef>
                <a:spcPts val="0"/>
              </a:spcBef>
              <a:spcAft>
                <a:spcPts val="200"/>
              </a:spcAft>
              <a:defRPr sz="1600"/>
            </a:lvl3pPr>
            <a:lvl4pPr>
              <a:spcBef>
                <a:spcPts val="0"/>
              </a:spcBef>
              <a:spcAft>
                <a:spcPts val="200"/>
              </a:spcAft>
              <a:defRPr sz="1600"/>
            </a:lvl4pPr>
            <a:lvl5pPr>
              <a:spcBef>
                <a:spcPts val="0"/>
              </a:spcBef>
              <a:spcAft>
                <a:spcPts val="200"/>
              </a:spcAft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954087" y="1599409"/>
            <a:ext cx="3780001" cy="388937"/>
          </a:xfrm>
        </p:spPr>
        <p:txBody>
          <a:bodyPr tIns="46800" bIns="46800" anchor="b" anchorCtr="0"/>
          <a:lstStyle>
            <a:lvl1pPr marL="0" indent="0">
              <a:buNone/>
              <a:defRPr b="1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15"/>
          </p:nvPr>
        </p:nvSpPr>
        <p:spPr>
          <a:xfrm>
            <a:off x="5047238" y="1599409"/>
            <a:ext cx="3768150" cy="388937"/>
          </a:xfrm>
        </p:spPr>
        <p:txBody>
          <a:bodyPr tIns="46800" bIns="46800" anchor="b" anchorCtr="0"/>
          <a:lstStyle>
            <a:lvl1pPr marL="0" indent="0">
              <a:buNone/>
              <a:defRPr b="1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85718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4BAAA7-7A4C-493D-B586-B5741261F52C}" type="datetime1">
              <a:rPr lang="de-DE" smtClean="0"/>
              <a:pPr/>
              <a:t>11.10.2013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C48CC3-6A57-49D8-AC96-65CEE923C158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954087" y="1599409"/>
            <a:ext cx="7861299" cy="388937"/>
          </a:xfrm>
        </p:spPr>
        <p:txBody>
          <a:bodyPr tIns="46800" bIns="46800" anchor="b" anchorCtr="0"/>
          <a:lstStyle>
            <a:lvl1pPr marL="0" indent="0">
              <a:buNone/>
              <a:defRPr b="1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1286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4F9715-4EC6-4A8E-9185-0538280D5D4B}" type="datetime1">
              <a:rPr lang="de-DE" smtClean="0"/>
              <a:pPr/>
              <a:t>11.10.2013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3364C-C1E8-474A-9764-20BC51CB1FAC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069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334962" y="892175"/>
            <a:ext cx="8809037" cy="5653088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43000">
                <a:schemeClr val="bg1">
                  <a:lumMod val="95000"/>
                </a:schemeClr>
              </a:gs>
              <a:gs pos="72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de-DE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4088" y="1153772"/>
            <a:ext cx="7863605" cy="44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4088" y="2160000"/>
            <a:ext cx="7863606" cy="402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8" name="Rechteck 7"/>
          <p:cNvSpPr/>
          <p:nvPr/>
        </p:nvSpPr>
        <p:spPr>
          <a:xfrm>
            <a:off x="334962" y="6545263"/>
            <a:ext cx="8809038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sz="180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4088" y="6566203"/>
            <a:ext cx="1052858" cy="19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fld id="{A98BDBD9-4C79-4F22-BDD1-F24357075DCE}" type="datetime1">
              <a:rPr lang="de-DE" smtClean="0"/>
              <a:pPr/>
              <a:t>11.10.2013</a:t>
            </a:fld>
            <a:endParaRPr lang="de-D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35469" y="6566203"/>
            <a:ext cx="5737686" cy="19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01679" y="6566203"/>
            <a:ext cx="613709" cy="19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416EAB93-FB0E-4B79-905F-07A6E2C4E55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1" name="Grafik 10" descr="Logo_HS_deutsch_RGB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3528" y="241673"/>
            <a:ext cx="2520000" cy="451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hf hdr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179388" indent="-179388" algn="l" rtl="0" eaLnBrk="1" fontAlgn="base" hangingPunct="1">
        <a:spcBef>
          <a:spcPts val="800"/>
        </a:spcBef>
        <a:spcAft>
          <a:spcPts val="800"/>
        </a:spcAft>
        <a:buChar char="•"/>
        <a:defRPr sz="1800" b="1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0975" algn="l" rtl="0" eaLnBrk="1" fontAlgn="base" hangingPunct="1">
        <a:spcBef>
          <a:spcPts val="0"/>
        </a:spcBef>
        <a:spcAft>
          <a:spcPts val="200"/>
        </a:spcAft>
        <a:buChar char="–"/>
        <a:defRPr sz="1600">
          <a:solidFill>
            <a:schemeClr val="tx1"/>
          </a:solidFill>
          <a:latin typeface="+mn-lt"/>
        </a:defRPr>
      </a:lvl2pPr>
      <a:lvl3pPr marL="539750" indent="-179388" algn="l" rtl="0" eaLnBrk="1" fontAlgn="base" hangingPunct="1">
        <a:spcBef>
          <a:spcPts val="0"/>
        </a:spcBef>
        <a:spcAft>
          <a:spcPts val="200"/>
        </a:spcAft>
        <a:buChar char="•"/>
        <a:defRPr sz="1600">
          <a:solidFill>
            <a:schemeClr val="tx1"/>
          </a:solidFill>
          <a:latin typeface="+mn-lt"/>
        </a:defRPr>
      </a:lvl3pPr>
      <a:lvl4pPr marL="720725" indent="-180975" algn="l" rtl="0" eaLnBrk="1" fontAlgn="base" hangingPunct="1">
        <a:spcBef>
          <a:spcPts val="0"/>
        </a:spcBef>
        <a:spcAft>
          <a:spcPts val="200"/>
        </a:spcAft>
        <a:buChar char="–"/>
        <a:defRPr sz="1600">
          <a:solidFill>
            <a:schemeClr val="tx1"/>
          </a:solidFill>
          <a:latin typeface="+mn-lt"/>
        </a:defRPr>
      </a:lvl4pPr>
      <a:lvl5pPr marL="900113" indent="-179388" algn="l" rtl="0" eaLnBrk="1" fontAlgn="base" hangingPunct="1">
        <a:spcBef>
          <a:spcPts val="0"/>
        </a:spcBef>
        <a:spcAft>
          <a:spcPts val="20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956-BE40-4107-BB5B-1D9D8F07E269}" type="datetime1">
              <a:rPr lang="de-DE" smtClean="0"/>
              <a:pPr/>
              <a:t>11.10.2013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C9B4-C5CB-454D-9FD6-52095C044A5E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aesentationsvorlage_4_3">
  <a:themeElements>
    <a:clrScheme name="Coburg Farben">
      <a:dk1>
        <a:srgbClr val="000000"/>
      </a:dk1>
      <a:lt1>
        <a:srgbClr val="FFFFFF"/>
      </a:lt1>
      <a:dk2>
        <a:srgbClr val="58585A"/>
      </a:dk2>
      <a:lt2>
        <a:srgbClr val="D9DADB"/>
      </a:lt2>
      <a:accent1>
        <a:srgbClr val="981E32"/>
      </a:accent1>
      <a:accent2>
        <a:srgbClr val="21578A"/>
      </a:accent2>
      <a:accent3>
        <a:srgbClr val="69923A"/>
      </a:accent3>
      <a:accent4>
        <a:srgbClr val="F9461C"/>
      </a:accent4>
      <a:accent5>
        <a:srgbClr val="EDAF30"/>
      </a:accent5>
      <a:accent6>
        <a:srgbClr val="D4021D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dirty="0" smtClean="0"/>
        </a:defPPr>
      </a:lstStyle>
    </a:txDef>
  </a:objectDefaults>
  <a:extraClrSchemeLst>
    <a:extraClrScheme>
      <a:clrScheme name="Coburg Farben">
        <a:dk1>
          <a:srgbClr val="000000"/>
        </a:dk1>
        <a:lt1>
          <a:srgbClr val="FFFFFF"/>
        </a:lt1>
        <a:dk2>
          <a:srgbClr val="58585A"/>
        </a:dk2>
        <a:lt2>
          <a:srgbClr val="D9DADB"/>
        </a:lt2>
        <a:accent1>
          <a:srgbClr val="981E32"/>
        </a:accent1>
        <a:accent2>
          <a:srgbClr val="21578A"/>
        </a:accent2>
        <a:accent3>
          <a:srgbClr val="69923A"/>
        </a:accent3>
        <a:accent4>
          <a:srgbClr val="F9461C"/>
        </a:accent4>
        <a:accent5>
          <a:srgbClr val="EDAF30"/>
        </a:accent5>
        <a:accent6>
          <a:srgbClr val="D4021D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Praesentationsvorlage_4_3</Template>
  <TotalTime>0</TotalTime>
  <Words>2</Words>
  <Application>Microsoft Office PowerPoint</Application>
  <PresentationFormat>Bildschirmpräsentation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Praesentationsvorlage_4_3</vt:lpstr>
      <vt:lpstr>PowerPoint-Präsentation</vt:lpstr>
    </vt:vector>
  </TitlesOfParts>
  <Company>Hochschule Coburg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Margareta Bögelein</dc:creator>
  <cp:lastModifiedBy>Madelaine Ruska</cp:lastModifiedBy>
  <cp:revision>8</cp:revision>
  <dcterms:created xsi:type="dcterms:W3CDTF">2013-06-21T13:09:35Z</dcterms:created>
  <dcterms:modified xsi:type="dcterms:W3CDTF">2013-10-11T15:21:21Z</dcterms:modified>
</cp:coreProperties>
</file>