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56" r:id="rId4"/>
    <p:sldId id="257" r:id="rId5"/>
    <p:sldId id="262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3">
          <p15:clr>
            <a:srgbClr val="A4A3A4"/>
          </p15:clr>
        </p15:guide>
        <p15:guide id="2" orient="horz" pos="3893">
          <p15:clr>
            <a:srgbClr val="A4A3A4"/>
          </p15:clr>
        </p15:guide>
        <p15:guide id="3" pos="601">
          <p15:clr>
            <a:srgbClr val="A4A3A4"/>
          </p15:clr>
        </p15:guide>
        <p15:guide id="4" pos="5565">
          <p15:clr>
            <a:srgbClr val="A4A3A4"/>
          </p15:clr>
        </p15:guide>
        <p15:guide id="5" pos="2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9" autoAdjust="0"/>
    <p:restoredTop sz="94702" autoAdjust="0"/>
  </p:normalViewPr>
  <p:slideViewPr>
    <p:cSldViewPr showGuides="1">
      <p:cViewPr varScale="1">
        <p:scale>
          <a:sx n="98" d="100"/>
          <a:sy n="98" d="100"/>
        </p:scale>
        <p:origin x="1264" y="192"/>
      </p:cViewPr>
      <p:guideLst>
        <p:guide orient="horz" pos="1363"/>
        <p:guide orient="horz" pos="3893"/>
        <p:guide pos="601"/>
        <p:guide pos="5565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A50C-3C35-4A30-9275-0393A912A03F}" type="datetimeFigureOut">
              <a:rPr lang="de-DE" smtClean="0"/>
              <a:pPr/>
              <a:t>26.08.20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5965E-E021-4665-A259-2CB08DEB37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4088" y="2163763"/>
            <a:ext cx="7858124" cy="1436687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54088" y="3765600"/>
            <a:ext cx="7861299" cy="1873200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FBF956-BE40-4107-BB5B-1D9D8F07E269}" type="datetime1">
              <a:rPr lang="de-DE" smtClean="0"/>
              <a:pPr/>
              <a:t>26.08.20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0C9B4-C5CB-454D-9FD6-52095C044A5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56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5ADDF7-FC97-408F-A712-E6A67DD80771}" type="datetime1">
              <a:rPr lang="de-DE" smtClean="0"/>
              <a:pPr/>
              <a:t>26.08.20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79031-9F6E-4183-842E-6A55B4620BF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954087" y="1599409"/>
            <a:ext cx="7861299" cy="388937"/>
          </a:xfrm>
        </p:spPr>
        <p:txBody>
          <a:bodyPr tIns="46800" bIns="46800" anchor="b" anchorCtr="0"/>
          <a:lstStyle>
            <a:lvl1pPr marL="0" indent="0">
              <a:buNone/>
              <a:defRPr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954088" y="2163763"/>
            <a:ext cx="7880350" cy="40163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61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238" y="2163762"/>
            <a:ext cx="3780000" cy="4016375"/>
          </a:xfrm>
        </p:spPr>
        <p:txBody>
          <a:bodyPr/>
          <a:lstStyle>
            <a:lvl1pPr marL="179388" indent="-179388">
              <a:spcBef>
                <a:spcPts val="800"/>
              </a:spcBef>
              <a:spcAft>
                <a:spcPts val="800"/>
              </a:spcAft>
              <a:defRPr sz="1800"/>
            </a:lvl1pPr>
            <a:lvl2pPr marL="360363" indent="-180975">
              <a:spcBef>
                <a:spcPts val="0"/>
              </a:spcBef>
              <a:spcAft>
                <a:spcPts val="200"/>
              </a:spcAft>
              <a:defRPr sz="1600"/>
            </a:lvl2pPr>
            <a:lvl3pPr>
              <a:spcBef>
                <a:spcPts val="0"/>
              </a:spcBef>
              <a:spcAft>
                <a:spcPts val="200"/>
              </a:spcAft>
              <a:defRPr sz="1600"/>
            </a:lvl3pPr>
            <a:lvl4pPr>
              <a:spcBef>
                <a:spcPts val="0"/>
              </a:spcBef>
              <a:spcAft>
                <a:spcPts val="200"/>
              </a:spcAft>
              <a:defRPr sz="1600"/>
            </a:lvl4pPr>
            <a:lvl5pPr>
              <a:spcBef>
                <a:spcPts val="0"/>
              </a:spcBef>
              <a:spcAft>
                <a:spcPts val="2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66A68-4744-462A-A285-CFBE708AE0A2}" type="datetime1">
              <a:rPr lang="de-DE" smtClean="0"/>
              <a:pPr/>
              <a:t>26.08.20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C8A35-2337-4D43-9ECF-B3ED8D5EE07B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3"/>
          </p:nvPr>
        </p:nvSpPr>
        <p:spPr>
          <a:xfrm>
            <a:off x="954088" y="2163762"/>
            <a:ext cx="3780000" cy="4016375"/>
          </a:xfrm>
        </p:spPr>
        <p:txBody>
          <a:bodyPr/>
          <a:lstStyle>
            <a:lvl1pPr marL="179388" indent="-179388">
              <a:spcBef>
                <a:spcPts val="800"/>
              </a:spcBef>
              <a:spcAft>
                <a:spcPts val="800"/>
              </a:spcAft>
              <a:defRPr sz="1800"/>
            </a:lvl1pPr>
            <a:lvl2pPr marL="360363" indent="-180975">
              <a:spcBef>
                <a:spcPts val="0"/>
              </a:spcBef>
              <a:spcAft>
                <a:spcPts val="200"/>
              </a:spcAft>
              <a:defRPr sz="1600"/>
            </a:lvl2pPr>
            <a:lvl3pPr>
              <a:spcBef>
                <a:spcPts val="0"/>
              </a:spcBef>
              <a:spcAft>
                <a:spcPts val="200"/>
              </a:spcAft>
              <a:defRPr sz="1600"/>
            </a:lvl3pPr>
            <a:lvl4pPr>
              <a:spcBef>
                <a:spcPts val="0"/>
              </a:spcBef>
              <a:spcAft>
                <a:spcPts val="200"/>
              </a:spcAft>
              <a:defRPr sz="1600"/>
            </a:lvl4pPr>
            <a:lvl5pPr>
              <a:spcBef>
                <a:spcPts val="0"/>
              </a:spcBef>
              <a:spcAft>
                <a:spcPts val="2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89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778AC0-DB43-4CBD-A44F-EB3C52EF9E9C}" type="datetime1">
              <a:rPr lang="de-DE" smtClean="0"/>
              <a:pPr/>
              <a:t>26.08.20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4EF71-9655-4108-8922-D59E91902B67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954088" y="2163762"/>
            <a:ext cx="3780000" cy="4016375"/>
          </a:xfrm>
        </p:spPr>
        <p:txBody>
          <a:bodyPr/>
          <a:lstStyle>
            <a:lvl1pPr marL="179388" indent="-179388">
              <a:spcBef>
                <a:spcPts val="800"/>
              </a:spcBef>
              <a:spcAft>
                <a:spcPts val="800"/>
              </a:spcAft>
              <a:defRPr sz="1800"/>
            </a:lvl1pPr>
            <a:lvl2pPr marL="360363" indent="-180975">
              <a:spcBef>
                <a:spcPts val="0"/>
              </a:spcBef>
              <a:spcAft>
                <a:spcPts val="200"/>
              </a:spcAft>
              <a:defRPr sz="1600"/>
            </a:lvl2pPr>
            <a:lvl3pPr>
              <a:spcBef>
                <a:spcPts val="0"/>
              </a:spcBef>
              <a:spcAft>
                <a:spcPts val="200"/>
              </a:spcAft>
              <a:defRPr sz="1600"/>
            </a:lvl3pPr>
            <a:lvl4pPr>
              <a:spcBef>
                <a:spcPts val="0"/>
              </a:spcBef>
              <a:spcAft>
                <a:spcPts val="200"/>
              </a:spcAft>
              <a:defRPr sz="1600"/>
            </a:lvl4pPr>
            <a:lvl5pPr>
              <a:spcBef>
                <a:spcPts val="0"/>
              </a:spcBef>
              <a:spcAft>
                <a:spcPts val="2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5047238" y="2163762"/>
            <a:ext cx="3780000" cy="4016375"/>
          </a:xfrm>
        </p:spPr>
        <p:txBody>
          <a:bodyPr/>
          <a:lstStyle>
            <a:lvl1pPr marL="179388" indent="-179388">
              <a:spcBef>
                <a:spcPts val="800"/>
              </a:spcBef>
              <a:spcAft>
                <a:spcPts val="800"/>
              </a:spcAft>
              <a:defRPr sz="1800"/>
            </a:lvl1pPr>
            <a:lvl2pPr marL="360363" indent="-180975">
              <a:spcBef>
                <a:spcPts val="0"/>
              </a:spcBef>
              <a:spcAft>
                <a:spcPts val="200"/>
              </a:spcAft>
              <a:defRPr sz="1600"/>
            </a:lvl2pPr>
            <a:lvl3pPr>
              <a:spcBef>
                <a:spcPts val="0"/>
              </a:spcBef>
              <a:spcAft>
                <a:spcPts val="200"/>
              </a:spcAft>
              <a:defRPr sz="1600"/>
            </a:lvl3pPr>
            <a:lvl4pPr>
              <a:spcBef>
                <a:spcPts val="0"/>
              </a:spcBef>
              <a:spcAft>
                <a:spcPts val="200"/>
              </a:spcAft>
              <a:defRPr sz="1600"/>
            </a:lvl4pPr>
            <a:lvl5pPr>
              <a:spcBef>
                <a:spcPts val="0"/>
              </a:spcBef>
              <a:spcAft>
                <a:spcPts val="2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954087" y="1599409"/>
            <a:ext cx="3780001" cy="388937"/>
          </a:xfrm>
        </p:spPr>
        <p:txBody>
          <a:bodyPr tIns="46800" bIns="46800" anchor="b" anchorCtr="0"/>
          <a:lstStyle>
            <a:lvl1pPr marL="0" indent="0">
              <a:buNone/>
              <a:defRPr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5047238" y="1599409"/>
            <a:ext cx="3768150" cy="388937"/>
          </a:xfrm>
        </p:spPr>
        <p:txBody>
          <a:bodyPr tIns="46800" bIns="46800" anchor="b" anchorCtr="0"/>
          <a:lstStyle>
            <a:lvl1pPr marL="0" indent="0">
              <a:buNone/>
              <a:defRPr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8571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4BAAA7-7A4C-493D-B586-B5741261F52C}" type="datetime1">
              <a:rPr lang="de-DE" smtClean="0"/>
              <a:pPr/>
              <a:t>26.08.20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48CC3-6A57-49D8-AC96-65CEE923C15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954087" y="1599409"/>
            <a:ext cx="7861299" cy="388937"/>
          </a:xfrm>
        </p:spPr>
        <p:txBody>
          <a:bodyPr tIns="46800" bIns="46800" anchor="b" anchorCtr="0"/>
          <a:lstStyle>
            <a:lvl1pPr marL="0" indent="0">
              <a:buNone/>
              <a:defRPr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1286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4F9715-4EC6-4A8E-9185-0538280D5D4B}" type="datetime1">
              <a:rPr lang="de-DE" smtClean="0"/>
              <a:pPr/>
              <a:t>26.08.20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3364C-C1E8-474A-9764-20BC51CB1FA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6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334962" y="892175"/>
            <a:ext cx="8809037" cy="565308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43000">
                <a:schemeClr val="bg1">
                  <a:lumMod val="95000"/>
                </a:schemeClr>
              </a:gs>
              <a:gs pos="72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de-DE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4088" y="1153772"/>
            <a:ext cx="7863605" cy="44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4088" y="2160000"/>
            <a:ext cx="7863606" cy="402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8" name="Rechteck 7"/>
          <p:cNvSpPr/>
          <p:nvPr/>
        </p:nvSpPr>
        <p:spPr>
          <a:xfrm>
            <a:off x="334962" y="6545263"/>
            <a:ext cx="8809038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8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4088" y="6566203"/>
            <a:ext cx="1052858" cy="1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A98BDBD9-4C79-4F22-BDD1-F24357075DCE}" type="datetime1">
              <a:rPr lang="de-DE" smtClean="0"/>
              <a:pPr/>
              <a:t>26.08.20</a:t>
            </a:fld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469" y="6566203"/>
            <a:ext cx="5737686" cy="1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679" y="6566203"/>
            <a:ext cx="613709" cy="1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416EAB93-FB0E-4B79-905F-07A6E2C4E55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 descr="Logo_HS_deutsch_RG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3528" y="241673"/>
            <a:ext cx="2520000" cy="451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eaLnBrk="1" fontAlgn="base" hangingPunct="1">
        <a:spcBef>
          <a:spcPts val="800"/>
        </a:spcBef>
        <a:spcAft>
          <a:spcPts val="80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rtl="0" eaLnBrk="1" fontAlgn="base" hangingPunct="1">
        <a:spcBef>
          <a:spcPts val="0"/>
        </a:spcBef>
        <a:spcAft>
          <a:spcPts val="200"/>
        </a:spcAft>
        <a:buChar char="–"/>
        <a:defRPr sz="1600">
          <a:solidFill>
            <a:schemeClr val="tx1"/>
          </a:solidFill>
          <a:latin typeface="+mn-lt"/>
        </a:defRPr>
      </a:lvl2pPr>
      <a:lvl3pPr marL="539750" indent="-179388" algn="l" rtl="0" eaLnBrk="1" fontAlgn="base" hangingPunct="1">
        <a:spcBef>
          <a:spcPts val="0"/>
        </a:spcBef>
        <a:spcAft>
          <a:spcPts val="200"/>
        </a:spcAft>
        <a:buChar char="•"/>
        <a:defRPr sz="1600">
          <a:solidFill>
            <a:schemeClr val="tx1"/>
          </a:solidFill>
          <a:latin typeface="+mn-lt"/>
        </a:defRPr>
      </a:lvl3pPr>
      <a:lvl4pPr marL="720725" indent="-180975" algn="l" rtl="0" eaLnBrk="1" fontAlgn="base" hangingPunct="1">
        <a:spcBef>
          <a:spcPts val="0"/>
        </a:spcBef>
        <a:spcAft>
          <a:spcPts val="200"/>
        </a:spcAft>
        <a:buChar char="–"/>
        <a:defRPr sz="1600">
          <a:solidFill>
            <a:schemeClr val="tx1"/>
          </a:solidFill>
          <a:latin typeface="+mn-lt"/>
        </a:defRPr>
      </a:lvl4pPr>
      <a:lvl5pPr marL="900113" indent="-179388" algn="l" rtl="0" eaLnBrk="1" fontAlgn="base" hangingPunct="1">
        <a:spcBef>
          <a:spcPts val="0"/>
        </a:spcBef>
        <a:spcAft>
          <a:spcPts val="20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27.08.20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pc="-1" dirty="0">
              <a:latin typeface="Arial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54088" y="1268760"/>
            <a:ext cx="7863605" cy="648072"/>
          </a:xfrm>
        </p:spPr>
        <p:txBody>
          <a:bodyPr/>
          <a:lstStyle/>
          <a:p>
            <a:pPr algn="ctr"/>
            <a:r>
              <a:rPr lang="de-DE" dirty="0"/>
              <a:t>Communication </a:t>
            </a:r>
            <a:r>
              <a:rPr lang="de-DE" dirty="0" smtClean="0"/>
              <a:t>Systems – </a:t>
            </a:r>
            <a:r>
              <a:rPr lang="de-DE" dirty="0"/>
              <a:t>Projekt Smart Audio 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954088" y="1834694"/>
            <a:ext cx="7880350" cy="2818442"/>
          </a:xfrm>
        </p:spPr>
        <p:txBody>
          <a:bodyPr/>
          <a:lstStyle/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von 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Yannick Helling 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Stephan </a:t>
            </a:r>
            <a:r>
              <a:rPr lang="de-DE" dirty="0" smtClean="0"/>
              <a:t>Wachter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Marvin Roth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Patrick </a:t>
            </a:r>
            <a:r>
              <a:rPr lang="de-DE" dirty="0"/>
              <a:t>Schneider 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10" name="Inhaltsplatzhalter 7"/>
          <p:cNvSpPr txBox="1">
            <a:spLocks/>
          </p:cNvSpPr>
          <p:nvPr/>
        </p:nvSpPr>
        <p:spPr bwMode="auto">
          <a:xfrm>
            <a:off x="906438" y="4653136"/>
            <a:ext cx="7880350" cy="119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spcBef>
                <a:spcPts val="800"/>
              </a:spcBef>
              <a:spcAft>
                <a:spcPts val="80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rtl="0" eaLnBrk="1" fontAlgn="base" hangingPunct="1">
              <a:spcBef>
                <a:spcPts val="0"/>
              </a:spcBef>
              <a:spcAft>
                <a:spcPts val="2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539750" indent="-179388" algn="l" rtl="0" eaLnBrk="1" fontAlgn="base" hangingPunct="1">
              <a:spcBef>
                <a:spcPts val="0"/>
              </a:spcBef>
              <a:spcAft>
                <a:spcPts val="20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720725" indent="-180975" algn="l" rtl="0" eaLnBrk="1" fontAlgn="base" hangingPunct="1">
              <a:spcBef>
                <a:spcPts val="0"/>
              </a:spcBef>
              <a:spcAft>
                <a:spcPts val="2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900113" indent="-179388" algn="l" rtl="0" eaLnBrk="1" fontAlgn="base" hangingPunct="1">
              <a:spcBef>
                <a:spcPts val="0"/>
              </a:spcBef>
              <a:spcAft>
                <a:spcPts val="20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de-DE" dirty="0" smtClean="0"/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Betreut </a:t>
            </a:r>
            <a:r>
              <a:rPr lang="de-DE" dirty="0"/>
              <a:t>durch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Prof. Dr. Matthias </a:t>
            </a:r>
            <a:r>
              <a:rPr lang="de-DE" dirty="0" err="1" smtClean="0"/>
              <a:t>Mörz</a:t>
            </a:r>
            <a:r>
              <a:rPr lang="de-DE" dirty="0"/>
              <a:t>, Hochschule Coburg </a:t>
            </a:r>
            <a:endParaRPr lang="de-DE" dirty="0"/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1490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26.08.20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pc="-1" dirty="0">
              <a:latin typeface="Arial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 Audio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Funktion und Aufbau</a:t>
            </a:r>
          </a:p>
          <a:p>
            <a:r>
              <a:rPr lang="de-DE" dirty="0" smtClean="0"/>
              <a:t>Hardwareentscheidung</a:t>
            </a:r>
          </a:p>
          <a:p>
            <a:r>
              <a:rPr lang="de-DE" dirty="0" smtClean="0"/>
              <a:t>Sensorik und Auswertung</a:t>
            </a:r>
          </a:p>
          <a:p>
            <a:r>
              <a:rPr lang="de-DE" dirty="0" smtClean="0"/>
              <a:t>Kommunikation zwischen Master und Slave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1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pc="-1" dirty="0">
                <a:solidFill>
                  <a:srgbClr val="000000"/>
                </a:solidFill>
                <a:ea typeface="DejaVu Sans"/>
              </a:rPr>
              <a:t>Smart </a:t>
            </a:r>
            <a:r>
              <a:rPr lang="de-DE" spc="-1" dirty="0" smtClean="0">
                <a:solidFill>
                  <a:srgbClr val="000000"/>
                </a:solidFill>
                <a:ea typeface="DejaVu Sans"/>
              </a:rPr>
              <a:t>Audio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Funktion </a:t>
            </a:r>
            <a:r>
              <a:rPr lang="de-DE" dirty="0"/>
              <a:t>und </a:t>
            </a:r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956-BE40-4107-BB5B-1D9D8F07E269}" type="datetime1">
              <a:rPr lang="de-DE" smtClean="0"/>
              <a:pPr/>
              <a:t>26.08.20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pc="-1" dirty="0">
              <a:latin typeface="Arial"/>
            </a:endParaRPr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C9B4-C5CB-454D-9FD6-52095C044A5E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26.08.20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pc="-1" dirty="0">
              <a:latin typeface="Arial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Funktion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 Audio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sz="1600" dirty="0" smtClean="0"/>
              <a:t>„intelligentes Audiosystem</a:t>
            </a:r>
            <a:r>
              <a:rPr lang="de-DE" dirty="0" smtClean="0"/>
              <a:t>“</a:t>
            </a:r>
          </a:p>
          <a:p>
            <a:pPr lvl="1">
              <a:buFont typeface="Arial" charset="0"/>
              <a:buChar char="•"/>
            </a:pPr>
            <a:r>
              <a:rPr lang="de-DE" b="0" dirty="0" smtClean="0"/>
              <a:t>Wiedergabe von Audiodateien nur in Räumen in welchen sich Personen befinden</a:t>
            </a:r>
          </a:p>
          <a:p>
            <a:pPr lvl="1">
              <a:buFont typeface="Arial" charset="0"/>
              <a:buChar char="•"/>
            </a:pPr>
            <a:endParaRPr lang="de-DE" b="0" dirty="0" smtClean="0"/>
          </a:p>
          <a:p>
            <a:pPr lvl="1">
              <a:buFont typeface="Arial" charset="0"/>
              <a:buChar char="•"/>
            </a:pPr>
            <a:r>
              <a:rPr lang="de-DE" b="0" dirty="0" smtClean="0"/>
              <a:t>Eigenständige Personendetektion</a:t>
            </a:r>
          </a:p>
          <a:p>
            <a:pPr lvl="1">
              <a:buFont typeface="Arial" charset="0"/>
              <a:buChar char="•"/>
            </a:pPr>
            <a:endParaRPr lang="de-DE" b="0" dirty="0" smtClean="0"/>
          </a:p>
          <a:p>
            <a:pPr lvl="1">
              <a:buFont typeface="Arial" charset="0"/>
              <a:buChar char="•"/>
            </a:pPr>
            <a:r>
              <a:rPr lang="de-DE" dirty="0" smtClean="0"/>
              <a:t>Synchrone Wiedergabe der gleichen Audiodatei in verschiedenen Räumen</a:t>
            </a:r>
          </a:p>
          <a:p>
            <a:pPr lvl="1">
              <a:buFont typeface="Arial" charset="0"/>
              <a:buChar char="•"/>
            </a:pPr>
            <a:endParaRPr lang="de-DE" dirty="0"/>
          </a:p>
          <a:p>
            <a:pPr lvl="1">
              <a:buFont typeface="Arial" charset="0"/>
              <a:buChar char="•"/>
            </a:pPr>
            <a:r>
              <a:rPr lang="de-DE" dirty="0" smtClean="0"/>
              <a:t>Benutzer steuert nur die Auswahl der Musik und die Lautstärke</a:t>
            </a:r>
          </a:p>
          <a:p>
            <a:pPr lvl="1">
              <a:buFont typeface="Arial" charset="0"/>
              <a:buChar char="•"/>
            </a:pPr>
            <a:endParaRPr lang="de-DE" dirty="0"/>
          </a:p>
          <a:p>
            <a:pPr lvl="1">
              <a:buFont typeface="Arial" charset="0"/>
              <a:buChar char="•"/>
            </a:pPr>
            <a:r>
              <a:rPr lang="de-DE" dirty="0" err="1" smtClean="0"/>
              <a:t>Volumio</a:t>
            </a:r>
            <a:r>
              <a:rPr lang="de-DE" dirty="0" smtClean="0"/>
              <a:t> als Musikplayer Betriebssystem zur Steuerung und Verwaltung von Musik</a:t>
            </a:r>
          </a:p>
          <a:p>
            <a:pPr lvl="1">
              <a:buFont typeface="Arial" charset="0"/>
              <a:buChar char="•"/>
            </a:pPr>
            <a:endParaRPr lang="de-DE" b="0" dirty="0"/>
          </a:p>
          <a:p>
            <a:pPr lvl="1">
              <a:buFont typeface="Arial" charset="0"/>
              <a:buChar char="•"/>
            </a:pPr>
            <a:r>
              <a:rPr lang="de-DE" dirty="0" smtClean="0"/>
              <a:t>Steuerung über webbasierte Oberfläche oder App</a:t>
            </a:r>
            <a:endParaRPr lang="de-DE" dirty="0"/>
          </a:p>
          <a:p>
            <a:pPr lvl="1">
              <a:buFont typeface="Arial" charset="0"/>
              <a:buChar char="•"/>
            </a:pPr>
            <a:endParaRPr lang="de-DE" b="0" dirty="0" smtClean="0"/>
          </a:p>
        </p:txBody>
      </p:sp>
    </p:spTree>
    <p:extLst>
      <p:ext uri="{BB962C8B-B14F-4D97-AF65-F5344CB8AC3E}">
        <p14:creationId xmlns:p14="http://schemas.microsoft.com/office/powerpoint/2010/main" val="11573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26.08.20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-1" dirty="0" smtClean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pc="-1" dirty="0" err="1" smtClean="0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 Audio</a:t>
            </a:r>
            <a:endParaRPr lang="de-DE" dirty="0"/>
          </a:p>
        </p:txBody>
      </p:sp>
      <p:pic>
        <p:nvPicPr>
          <p:cNvPr id="8" name="Grafik 13" descr="Ein Bild, das Monitor, Bildschirm, Seite, sitzend enthält.&#10;&#10;Automatisch generierte Beschreibung">
            <a:extLst>
              <a:ext uri="{FF2B5EF4-FFF2-40B4-BE49-F238E27FC236}">
                <a16:creationId xmlns="" xmlns:a16="http://schemas.microsoft.com/office/drawing/2014/main" id="{5FFD7E4D-2629-424C-BFF6-03FDB5BC5C1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" y="1599409"/>
            <a:ext cx="7861299" cy="45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26.08.20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pc="-1" dirty="0">
              <a:latin typeface="Arial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 Audio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sz="1600" b="0" dirty="0" smtClean="0"/>
          </a:p>
          <a:p>
            <a:r>
              <a:rPr lang="de-DE" sz="1600" b="0" dirty="0" smtClean="0"/>
              <a:t>1 </a:t>
            </a:r>
            <a:r>
              <a:rPr lang="de-DE" sz="1600" b="0" dirty="0" err="1" smtClean="0"/>
              <a:t>Raspberry</a:t>
            </a:r>
            <a:r>
              <a:rPr lang="de-DE" sz="1600" b="0" dirty="0" smtClean="0"/>
              <a:t> Pi 4 B als Master</a:t>
            </a:r>
          </a:p>
          <a:p>
            <a:endParaRPr lang="de-DE" sz="1600" b="0" dirty="0" smtClean="0"/>
          </a:p>
          <a:p>
            <a:r>
              <a:rPr lang="de-DE" sz="1600" b="0" dirty="0" smtClean="0"/>
              <a:t>1 </a:t>
            </a:r>
            <a:r>
              <a:rPr lang="de-DE" sz="1600" b="0" dirty="0" err="1" smtClean="0"/>
              <a:t>Raspberry</a:t>
            </a:r>
            <a:r>
              <a:rPr lang="de-DE" sz="1600" b="0" dirty="0" smtClean="0"/>
              <a:t> Pi Zero als Slave pro Raum</a:t>
            </a:r>
          </a:p>
          <a:p>
            <a:endParaRPr lang="de-DE" sz="1600" b="0" dirty="0" smtClean="0"/>
          </a:p>
          <a:p>
            <a:r>
              <a:rPr lang="de-DE" sz="1600" b="0" dirty="0" smtClean="0"/>
              <a:t>2 Ultraschallsensoren pro Slave</a:t>
            </a:r>
          </a:p>
          <a:p>
            <a:endParaRPr lang="de-DE" sz="1600" b="0" dirty="0" smtClean="0"/>
          </a:p>
          <a:p>
            <a:r>
              <a:rPr lang="de-DE" sz="1600" b="0" dirty="0" smtClean="0"/>
              <a:t>1 Bluetooth Lautsprecher pro Slave</a:t>
            </a:r>
            <a:endParaRPr 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40001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26.08.20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pc="-1" dirty="0">
              <a:latin typeface="Arial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 Audio Master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sz="1600" b="0" dirty="0" smtClean="0"/>
          </a:p>
          <a:p>
            <a:r>
              <a:rPr lang="de-DE" sz="1600" b="0" dirty="0" smtClean="0"/>
              <a:t>MQTT Auswertesoftware</a:t>
            </a:r>
          </a:p>
          <a:p>
            <a:endParaRPr lang="de-DE" sz="1600" b="0" dirty="0" smtClean="0"/>
          </a:p>
          <a:p>
            <a:r>
              <a:rPr lang="de-DE" sz="1600" b="0" dirty="0" err="1" smtClean="0"/>
              <a:t>Volumio</a:t>
            </a:r>
            <a:r>
              <a:rPr lang="de-DE" sz="1600" dirty="0" smtClean="0"/>
              <a:t> </a:t>
            </a:r>
            <a:r>
              <a:rPr lang="de-DE" sz="1600" b="0" dirty="0"/>
              <a:t>als Musikplayer </a:t>
            </a:r>
            <a:r>
              <a:rPr lang="de-DE" sz="1600" b="0" dirty="0" smtClean="0"/>
              <a:t>Betriebssystem</a:t>
            </a:r>
          </a:p>
          <a:p>
            <a:endParaRPr lang="de-DE" sz="1600" b="0" dirty="0"/>
          </a:p>
          <a:p>
            <a:r>
              <a:rPr lang="de-DE" sz="1600" b="0" dirty="0" err="1" smtClean="0"/>
              <a:t>Snapcastserver</a:t>
            </a:r>
            <a:r>
              <a:rPr lang="de-DE" sz="1600" b="0" dirty="0" smtClean="0"/>
              <a:t> </a:t>
            </a:r>
            <a:r>
              <a:rPr lang="de-DE" sz="1600" b="0" dirty="0"/>
              <a:t>für </a:t>
            </a:r>
            <a:r>
              <a:rPr lang="de-DE" sz="1600" b="0" dirty="0" err="1"/>
              <a:t>Volumio</a:t>
            </a:r>
            <a:r>
              <a:rPr lang="de-DE" sz="1600" b="0" dirty="0"/>
              <a:t> zum S</a:t>
            </a:r>
            <a:r>
              <a:rPr lang="de-DE" sz="1600" b="0" dirty="0" smtClean="0"/>
              <a:t>enden </a:t>
            </a:r>
            <a:r>
              <a:rPr lang="de-DE" sz="1600" b="0" dirty="0"/>
              <a:t>des </a:t>
            </a:r>
            <a:r>
              <a:rPr lang="de-DE" sz="1600" b="0" dirty="0" smtClean="0"/>
              <a:t>Musikstreamings</a:t>
            </a:r>
          </a:p>
          <a:p>
            <a:endParaRPr lang="de-DE" sz="1600" b="0" dirty="0"/>
          </a:p>
          <a:p>
            <a:endParaRPr 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144534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26.08.20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pc="-1" dirty="0">
              <a:latin typeface="Arial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 Audio Slave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sz="1600" b="0" dirty="0" smtClean="0"/>
          </a:p>
          <a:p>
            <a:r>
              <a:rPr lang="de-DE" sz="1600" b="0" dirty="0" smtClean="0"/>
              <a:t>Software zur Durchgangsdetektion und Serverkommunikation</a:t>
            </a:r>
          </a:p>
          <a:p>
            <a:endParaRPr lang="de-DE" sz="1600" b="0" dirty="0" smtClean="0"/>
          </a:p>
          <a:p>
            <a:r>
              <a:rPr lang="de-DE" sz="1600" b="0" dirty="0" err="1" smtClean="0"/>
              <a:t>Snapcastclient</a:t>
            </a:r>
            <a:r>
              <a:rPr lang="de-DE" sz="1600" b="0" dirty="0" smtClean="0"/>
              <a:t> für </a:t>
            </a:r>
            <a:r>
              <a:rPr lang="de-DE" sz="1600" b="0" dirty="0" err="1" smtClean="0"/>
              <a:t>Volumio</a:t>
            </a:r>
            <a:r>
              <a:rPr lang="de-DE" sz="1600" b="0" dirty="0" smtClean="0"/>
              <a:t> zum Empfangen des Musikstreamings</a:t>
            </a:r>
          </a:p>
          <a:p>
            <a:endParaRPr lang="de-DE" sz="1600" b="0" dirty="0" smtClean="0"/>
          </a:p>
          <a:p>
            <a:r>
              <a:rPr lang="de-DE" sz="1600" b="0" dirty="0" smtClean="0"/>
              <a:t>Anschluss von 2 Ultraschallsensoren und 1 Bluetooth Lautsprecher</a:t>
            </a:r>
            <a:endParaRPr 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179302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26.08.20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spc="-1" dirty="0">
              <a:latin typeface="Arial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Funktionsweise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 Audio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8" y="2831819"/>
            <a:ext cx="7880350" cy="2680262"/>
          </a:xfrm>
        </p:spPr>
      </p:pic>
    </p:spTree>
    <p:extLst>
      <p:ext uri="{BB962C8B-B14F-4D97-AF65-F5344CB8AC3E}">
        <p14:creationId xmlns:p14="http://schemas.microsoft.com/office/powerpoint/2010/main" val="15517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svorlage_4_3">
  <a:themeElements>
    <a:clrScheme name="Coburg Farben">
      <a:dk1>
        <a:srgbClr val="000000"/>
      </a:dk1>
      <a:lt1>
        <a:srgbClr val="FFFFFF"/>
      </a:lt1>
      <a:dk2>
        <a:srgbClr val="58585A"/>
      </a:dk2>
      <a:lt2>
        <a:srgbClr val="D9DADB"/>
      </a:lt2>
      <a:accent1>
        <a:srgbClr val="981E32"/>
      </a:accent1>
      <a:accent2>
        <a:srgbClr val="21578A"/>
      </a:accent2>
      <a:accent3>
        <a:srgbClr val="69923A"/>
      </a:accent3>
      <a:accent4>
        <a:srgbClr val="F9461C"/>
      </a:accent4>
      <a:accent5>
        <a:srgbClr val="EDAF30"/>
      </a:accent5>
      <a:accent6>
        <a:srgbClr val="D4021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Coburg Farben">
        <a:dk1>
          <a:srgbClr val="000000"/>
        </a:dk1>
        <a:lt1>
          <a:srgbClr val="FFFFFF"/>
        </a:lt1>
        <a:dk2>
          <a:srgbClr val="58585A"/>
        </a:dk2>
        <a:lt2>
          <a:srgbClr val="D9DADB"/>
        </a:lt2>
        <a:accent1>
          <a:srgbClr val="981E32"/>
        </a:accent1>
        <a:accent2>
          <a:srgbClr val="21578A"/>
        </a:accent2>
        <a:accent3>
          <a:srgbClr val="69923A"/>
        </a:accent3>
        <a:accent4>
          <a:srgbClr val="F9461C"/>
        </a:accent4>
        <a:accent5>
          <a:srgbClr val="EDAF30"/>
        </a:accent5>
        <a:accent6>
          <a:srgbClr val="D4021D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Praesentationsvorlage_4_3</Template>
  <TotalTime>0</TotalTime>
  <Words>201</Words>
  <Application>Microsoft Macintosh PowerPoint</Application>
  <PresentationFormat>Bildschirmpräsentation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DejaVu Sans</vt:lpstr>
      <vt:lpstr>Arial</vt:lpstr>
      <vt:lpstr>Praesentationsvorlage_4_3</vt:lpstr>
      <vt:lpstr>Communication Systems – Projekt Smart Audio  </vt:lpstr>
      <vt:lpstr>Smart Audio</vt:lpstr>
      <vt:lpstr>Smart Audio</vt:lpstr>
      <vt:lpstr>Smart Audio</vt:lpstr>
      <vt:lpstr>Smart Audio</vt:lpstr>
      <vt:lpstr>Smart Audio</vt:lpstr>
      <vt:lpstr>Smart Audio Master</vt:lpstr>
      <vt:lpstr>Smart Audio Slave</vt:lpstr>
      <vt:lpstr>Smart Audio</vt:lpstr>
    </vt:vector>
  </TitlesOfParts>
  <Company>Hochschule Coburg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Margareta Bögelein</dc:creator>
  <cp:lastModifiedBy>yan2698s</cp:lastModifiedBy>
  <cp:revision>37</cp:revision>
  <dcterms:created xsi:type="dcterms:W3CDTF">2013-06-21T13:09:35Z</dcterms:created>
  <dcterms:modified xsi:type="dcterms:W3CDTF">2020-08-27T15:18:23Z</dcterms:modified>
</cp:coreProperties>
</file>