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14"/>
    <p:restoredTop sz="97674"/>
  </p:normalViewPr>
  <p:slideViewPr>
    <p:cSldViewPr snapToGrid="0">
      <p:cViewPr varScale="1">
        <p:scale>
          <a:sx n="227" d="100"/>
          <a:sy n="227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8F0E9-6D62-4540-9FE2-29B082DF48E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50334-B422-F547-A3E0-213204E9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4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50334-B422-F547-A3E0-213204E923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50334-B422-F547-A3E0-213204E923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50334-B422-F547-A3E0-213204E923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F03C-0408-0559-2B84-892B3DEFA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21195-DD65-7606-6D1A-58F1CF660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B022A-DF86-FDC8-FF84-46E3EC47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689D-8A76-7444-8109-D6438B807B9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0F75-EAA5-6B27-3F1D-23E3B2E0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EAA5-D2C7-D267-7479-492C58E2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69-15DB-334E-A31A-8A17679F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0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B69E-F3E8-3C7E-C4A6-A7E787B3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ED940-B626-4F3B-E529-B29A6AB8E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4D16-B212-3417-0AA5-46084187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689D-8A76-7444-8109-D6438B807B9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66644-0686-113C-B9E3-36D10FC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2AAF0-CE01-961D-E73E-03B1F3E1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69-15DB-334E-A31A-8A17679F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5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5887F-17D1-174E-CCD8-70719C746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F6AF1-536D-BE8D-0940-304BBA30A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00AB-ADBA-605F-3F62-FE6D609D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689D-8A76-7444-8109-D6438B807B9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50D1D-6ED5-3FF6-AEDA-25FEEFB1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99FE7-5908-9670-1907-C326A257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69-15DB-334E-A31A-8A17679F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C62D-8C9C-3DAF-D186-824AE208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A00B9-681F-7086-30BD-AAE1412E7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E01AC-5284-D9E8-FC8F-07AA9151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689D-8A76-7444-8109-D6438B807B9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B8B0-6CED-8C6C-E031-1BC313C9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5EF9-F5E5-93F0-749D-090126AC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69-15DB-334E-A31A-8A17679F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2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DA89-FDC8-91E6-9C70-470B88C1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ABF9A-1992-F451-0F55-0FC2715F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1684D-0E58-1D14-8E03-62EE322B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689D-8A76-7444-8109-D6438B807B9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911A-80DC-2C62-7B2C-E1B2B76C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F73B7-1F51-A6D8-84CE-DC7F8D29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69-15DB-334E-A31A-8A17679F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1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4C4C-69A3-ACBF-CC14-90AE73F5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4CDE-ECDF-194E-5AD2-97A7916D3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421A1-58FE-EC29-0AEA-F90819519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22316-8C35-7308-7F14-3CD16CE6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689D-8A76-7444-8109-D6438B807B9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2C9BC-E7C7-DE82-21FA-A54ADF5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F8C79-24DC-0393-83D4-C8CA5E3A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69-15DB-334E-A31A-8A17679F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2EDA-060D-EE7F-7269-87AE784E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506A4-3603-835F-D4EE-7AE6070C8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A7F76-91CC-EB1C-C6FC-E305E71D7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02E51-A515-5C6B-4585-2BB707863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C0B7B-8F04-4E40-7857-1474BEB92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F3555-BF33-D9C5-0FA5-8D2EBA13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689D-8A76-7444-8109-D6438B807B9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D0735-3F3B-670B-A881-508E9978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AB305-71AA-6265-EACF-5783B8FF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69-15DB-334E-A31A-8A17679F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7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056D-924A-2CEF-9D13-95DD987B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B4433-52C0-D45A-B67B-2739D18C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689D-8A76-7444-8109-D6438B807B9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D9341-BE5E-7D1F-8411-87476F98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48742-51C7-486F-2D31-B540D97D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69-15DB-334E-A31A-8A17679F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F328A-3B33-6469-669B-66554CA6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689D-8A76-7444-8109-D6438B807B9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D0482-C24B-6EEA-AC08-F54300FA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568B-6139-8A49-CF4D-A4906BB6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69-15DB-334E-A31A-8A17679F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9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F3E6-431C-7D0B-F83F-AF30B7F4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4F74B-D5E5-8B11-0A86-9BEE699E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B21FF-F537-D6A6-C50E-6C5508AD5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05AFD-8325-240F-6920-C708A47F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689D-8A76-7444-8109-D6438B807B9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C8142-F740-8876-428D-F886216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A51E2-8FBB-1603-8563-205EC7CD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69-15DB-334E-A31A-8A17679F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6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0DDE-36A4-C6EC-5EEB-56766C79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E7714-6C9E-114A-C16F-C0213FCBC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7D745-D104-FEE3-2214-99529E274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F1372-8BDD-6A24-8C51-C4F7F545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689D-8A76-7444-8109-D6438B807B9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042AC-ECC1-6E3A-713A-39AFE52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672E8-C5D9-F10A-BBC4-EF4A73C4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69-15DB-334E-A31A-8A17679F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425B4-DDE2-812A-5E4A-DFDA4A49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BEBEC-2D61-AFF0-769D-881767F9D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D48D5-2A45-0E55-1C8F-F823481D8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B689D-8A76-7444-8109-D6438B807B9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4AACF-53C2-36D7-6E4F-2E0CED7B6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63D39-31A4-354F-CC60-E1D7DDD70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5DE69-15DB-334E-A31A-8A17679F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ynamic-time-warping-3933f25fcd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B626-CA4C-BCE8-A7AA-69BB44C8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4F09-B726-A6E8-05E2-6158297A0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programming (DP) breaks down an optimization problem into simpler sub-problems, and stores the intermediate results to form the final result.</a:t>
            </a:r>
          </a:p>
          <a:p>
            <a:r>
              <a:rPr lang="en-US" dirty="0"/>
              <a:t>DP requirements:</a:t>
            </a:r>
          </a:p>
          <a:p>
            <a:pPr lvl="1"/>
            <a:r>
              <a:rPr lang="en-US" dirty="0"/>
              <a:t>Overlapping sub-problem: a problem can be divided into sub-problems.</a:t>
            </a:r>
          </a:p>
          <a:p>
            <a:pPr lvl="1"/>
            <a:r>
              <a:rPr lang="en-US" dirty="0"/>
              <a:t>Optimal substructure: the optimal solution to the problem can be obtained by the combination of optimal solutions to the sub-problems.</a:t>
            </a:r>
          </a:p>
        </p:txBody>
      </p:sp>
    </p:spTree>
    <p:extLst>
      <p:ext uri="{BB962C8B-B14F-4D97-AF65-F5344CB8AC3E}">
        <p14:creationId xmlns:p14="http://schemas.microsoft.com/office/powerpoint/2010/main" val="96582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FE3E-49AC-A6D4-3052-D42A9EA1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 (LCS)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2CF27-38B6-61C2-5AA5-565A4075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given two sequences </a:t>
            </a:r>
            <a:r>
              <a:rPr lang="en-US" i="1" dirty="0"/>
              <a:t>x[0…m-1] </a:t>
            </a:r>
            <a:r>
              <a:rPr lang="en-US" dirty="0"/>
              <a:t>and </a:t>
            </a:r>
            <a:r>
              <a:rPr lang="en-US" i="1" dirty="0"/>
              <a:t>y[0…n-1], </a:t>
            </a:r>
            <a:r>
              <a:rPr lang="en-US" dirty="0"/>
              <a:t>find the length of their longest subsequence </a:t>
            </a:r>
            <a:r>
              <a:rPr lang="en-US" i="1" dirty="0"/>
              <a:t>L</a:t>
            </a:r>
            <a:r>
              <a:rPr lang="en-US" dirty="0"/>
              <a:t>. A subsequence is not necessarily contiguous. For example, “</a:t>
            </a:r>
            <a:r>
              <a:rPr lang="en-US" dirty="0" err="1"/>
              <a:t>abc</a:t>
            </a:r>
            <a:r>
              <a:rPr lang="en-US" dirty="0"/>
              <a:t>” for sequences “</a:t>
            </a:r>
            <a:r>
              <a:rPr lang="en-US" dirty="0" err="1"/>
              <a:t>abec</a:t>
            </a:r>
            <a:r>
              <a:rPr lang="en-US" dirty="0"/>
              <a:t>” and “</a:t>
            </a:r>
            <a:r>
              <a:rPr lang="en-US" dirty="0" err="1"/>
              <a:t>afbgcd</a:t>
            </a:r>
            <a:r>
              <a:rPr lang="en-US" dirty="0"/>
              <a:t>”.</a:t>
            </a:r>
          </a:p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Overlapping sub-problems</a:t>
            </a:r>
          </a:p>
          <a:p>
            <a:pPr lvl="1"/>
            <a:r>
              <a:rPr lang="en-US" dirty="0"/>
              <a:t>Optimal substructure: if the last characters match (i.e., </a:t>
            </a:r>
            <a:r>
              <a:rPr lang="en-US" i="1" dirty="0"/>
              <a:t>x[m-1]=y[n-1]</a:t>
            </a:r>
            <a:r>
              <a:rPr lang="en-US" dirty="0"/>
              <a:t>), then </a:t>
            </a:r>
            <a:r>
              <a:rPr lang="en-US" i="1" dirty="0"/>
              <a:t>L(x[0…m-1], y[0...n-1]) = 1 + L(x[0…m-2], y[0…n-2])</a:t>
            </a:r>
            <a:r>
              <a:rPr lang="en-US" dirty="0"/>
              <a:t>; if not, then </a:t>
            </a:r>
            <a:r>
              <a:rPr lang="en-US" i="1" dirty="0"/>
              <a:t>L(x[0…m-1], y[0...n-1]) = max(L(x[0…m-1], y[0…n-2]), L(x[0…m-2], y[0…n-1]))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5F43A-B7A8-4754-2D5D-151404BC7AFE}"/>
              </a:ext>
            </a:extLst>
          </p:cNvPr>
          <p:cNvSpPr txBox="1"/>
          <p:nvPr/>
        </p:nvSpPr>
        <p:spPr>
          <a:xfrm>
            <a:off x="3692297" y="6581001"/>
            <a:ext cx="4807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Ref: https://</a:t>
            </a:r>
            <a:r>
              <a:rPr lang="en-US" sz="1200" dirty="0" err="1"/>
              <a:t>www.geeksforgeeks.org</a:t>
            </a:r>
            <a:r>
              <a:rPr lang="en-US" sz="1200" dirty="0"/>
              <a:t>/longest-common-subsequence-dp-4/</a:t>
            </a:r>
          </a:p>
        </p:txBody>
      </p:sp>
    </p:spTree>
    <p:extLst>
      <p:ext uri="{BB962C8B-B14F-4D97-AF65-F5344CB8AC3E}">
        <p14:creationId xmlns:p14="http://schemas.microsoft.com/office/powerpoint/2010/main" val="223030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D7F4-136D-2CA1-824D-1CB39D9F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time warping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9A51-F5DD-D672-2595-4E4B7D72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An algorithm to match two sequences with different lengths.</a:t>
            </a:r>
          </a:p>
          <a:p>
            <a:r>
              <a:rPr lang="en-US" dirty="0"/>
              <a:t>Some constraints</a:t>
            </a:r>
          </a:p>
          <a:p>
            <a:pPr lvl="1"/>
            <a:r>
              <a:rPr lang="en-US" dirty="0"/>
              <a:t>Every index from each sequence must be matched with one or more indices from the other sequence</a:t>
            </a:r>
          </a:p>
          <a:p>
            <a:pPr lvl="1"/>
            <a:r>
              <a:rPr lang="en-US" dirty="0"/>
              <a:t>The first/last index in one sequence must be matched to the first/last index in the other sequence</a:t>
            </a:r>
          </a:p>
          <a:p>
            <a:pPr lvl="1"/>
            <a:r>
              <a:rPr lang="en-US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The mapping of the indices from the first sequence to indices from the other sequence must be monotonically increasing, and vice versa.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CB18F-DAA9-E1D5-BB06-621F0C046CFA}"/>
              </a:ext>
            </a:extLst>
          </p:cNvPr>
          <p:cNvSpPr txBox="1"/>
          <p:nvPr/>
        </p:nvSpPr>
        <p:spPr>
          <a:xfrm>
            <a:off x="0" y="6396335"/>
            <a:ext cx="4798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Ref: </a:t>
            </a:r>
            <a:r>
              <a:rPr lang="en-US" sz="1200" dirty="0">
                <a:hlinkClick r:id="rId3"/>
              </a:rPr>
              <a:t>https://towardsdatascience.com/dynamic-time-warping-3933f25fcdd</a:t>
            </a:r>
            <a:endParaRPr lang="en-US" sz="1200" dirty="0"/>
          </a:p>
          <a:p>
            <a:r>
              <a:rPr lang="en-US" sz="1200" dirty="0"/>
              <a:t>https://</a:t>
            </a:r>
            <a:r>
              <a:rPr lang="en-US" sz="1200" dirty="0" err="1"/>
              <a:t>rtavenar.github.io</a:t>
            </a:r>
            <a:r>
              <a:rPr lang="en-US" sz="1200" dirty="0"/>
              <a:t>/blog/</a:t>
            </a:r>
            <a:r>
              <a:rPr lang="en-US" sz="1200" dirty="0" err="1"/>
              <a:t>dtw.html</a:t>
            </a:r>
            <a:endParaRPr lang="en-US" sz="12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5C45488-F974-75AC-0A39-858D8CC27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1968" y="4875842"/>
            <a:ext cx="5946475" cy="19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339</Words>
  <Application>Microsoft Macintosh PowerPoint</Application>
  <PresentationFormat>Widescreen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source-serif-pro</vt:lpstr>
      <vt:lpstr>Arial</vt:lpstr>
      <vt:lpstr>Calibri</vt:lpstr>
      <vt:lpstr>Calibri Light</vt:lpstr>
      <vt:lpstr>Office Theme</vt:lpstr>
      <vt:lpstr>Dynamic programming</vt:lpstr>
      <vt:lpstr>Longest common subsequence (LCS) problem</vt:lpstr>
      <vt:lpstr>Dynamic time warping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Yuanhao Zhai</dc:creator>
  <cp:lastModifiedBy>Yuanhao Zhai</cp:lastModifiedBy>
  <cp:revision>32</cp:revision>
  <dcterms:created xsi:type="dcterms:W3CDTF">2023-02-13T01:50:54Z</dcterms:created>
  <dcterms:modified xsi:type="dcterms:W3CDTF">2023-02-17T19:56:36Z</dcterms:modified>
</cp:coreProperties>
</file>