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3C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60191" y="0"/>
            <a:ext cx="6248400" cy="5231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10233" y="1043939"/>
            <a:ext cx="8972550" cy="3060065"/>
          </a:xfrm>
          <a:custGeom>
            <a:avLst/>
            <a:gdLst/>
            <a:ahLst/>
            <a:cxnLst/>
            <a:rect l="l" t="t" r="r" b="b"/>
            <a:pathLst>
              <a:path w="8972550" h="3060065">
                <a:moveTo>
                  <a:pt x="574929" y="0"/>
                </a:moveTo>
                <a:lnTo>
                  <a:pt x="112140" y="0"/>
                </a:lnTo>
                <a:lnTo>
                  <a:pt x="101590" y="382"/>
                </a:lnTo>
                <a:lnTo>
                  <a:pt x="61672" y="9913"/>
                </a:lnTo>
                <a:lnTo>
                  <a:pt x="28013" y="35726"/>
                </a:lnTo>
                <a:lnTo>
                  <a:pt x="5518" y="79420"/>
                </a:lnTo>
                <a:lnTo>
                  <a:pt x="0" y="124587"/>
                </a:lnTo>
                <a:lnTo>
                  <a:pt x="117" y="2938478"/>
                </a:lnTo>
                <a:lnTo>
                  <a:pt x="5518" y="2982069"/>
                </a:lnTo>
                <a:lnTo>
                  <a:pt x="28013" y="3025397"/>
                </a:lnTo>
                <a:lnTo>
                  <a:pt x="61672" y="3049964"/>
                </a:lnTo>
                <a:lnTo>
                  <a:pt x="101590" y="3059428"/>
                </a:lnTo>
                <a:lnTo>
                  <a:pt x="112140" y="3059811"/>
                </a:lnTo>
                <a:lnTo>
                  <a:pt x="567816" y="3059811"/>
                </a:lnTo>
                <a:lnTo>
                  <a:pt x="606171" y="3035808"/>
                </a:lnTo>
                <a:lnTo>
                  <a:pt x="618672" y="2980193"/>
                </a:lnTo>
                <a:lnTo>
                  <a:pt x="619505" y="2953004"/>
                </a:lnTo>
                <a:lnTo>
                  <a:pt x="619271" y="2938478"/>
                </a:lnTo>
                <a:lnTo>
                  <a:pt x="613925" y="2892496"/>
                </a:lnTo>
                <a:lnTo>
                  <a:pt x="594867" y="2853309"/>
                </a:lnTo>
                <a:lnTo>
                  <a:pt x="588264" y="2849753"/>
                </a:lnTo>
                <a:lnTo>
                  <a:pt x="581786" y="2846197"/>
                </a:lnTo>
                <a:lnTo>
                  <a:pt x="574929" y="2844419"/>
                </a:lnTo>
                <a:lnTo>
                  <a:pt x="277748" y="2844419"/>
                </a:lnTo>
                <a:lnTo>
                  <a:pt x="277748" y="217170"/>
                </a:lnTo>
                <a:lnTo>
                  <a:pt x="567816" y="217170"/>
                </a:lnTo>
                <a:lnTo>
                  <a:pt x="579560" y="215620"/>
                </a:lnTo>
                <a:lnTo>
                  <a:pt x="612005" y="177799"/>
                </a:lnTo>
                <a:lnTo>
                  <a:pt x="618672" y="136842"/>
                </a:lnTo>
                <a:lnTo>
                  <a:pt x="619505" y="110362"/>
                </a:lnTo>
                <a:lnTo>
                  <a:pt x="619271" y="95837"/>
                </a:lnTo>
                <a:lnTo>
                  <a:pt x="613925" y="49805"/>
                </a:lnTo>
                <a:lnTo>
                  <a:pt x="597439" y="12922"/>
                </a:lnTo>
                <a:lnTo>
                  <a:pt x="581786" y="1777"/>
                </a:lnTo>
                <a:lnTo>
                  <a:pt x="574929" y="0"/>
                </a:lnTo>
                <a:close/>
              </a:path>
              <a:path w="8972550" h="3060065">
                <a:moveTo>
                  <a:pt x="8858631" y="0"/>
                </a:moveTo>
                <a:lnTo>
                  <a:pt x="8396478" y="0"/>
                </a:lnTo>
                <a:lnTo>
                  <a:pt x="8388985" y="1777"/>
                </a:lnTo>
                <a:lnTo>
                  <a:pt x="8362303" y="32418"/>
                </a:lnTo>
                <a:lnTo>
                  <a:pt x="8354671" y="70500"/>
                </a:lnTo>
                <a:lnTo>
                  <a:pt x="8353171" y="110362"/>
                </a:lnTo>
                <a:lnTo>
                  <a:pt x="8354004" y="136842"/>
                </a:lnTo>
                <a:lnTo>
                  <a:pt x="8360671" y="177800"/>
                </a:lnTo>
                <a:lnTo>
                  <a:pt x="8382714" y="210962"/>
                </a:lnTo>
                <a:lnTo>
                  <a:pt x="8404733" y="217170"/>
                </a:lnTo>
                <a:lnTo>
                  <a:pt x="8694928" y="217170"/>
                </a:lnTo>
                <a:lnTo>
                  <a:pt x="8694928" y="2844419"/>
                </a:lnTo>
                <a:lnTo>
                  <a:pt x="8396478" y="2844419"/>
                </a:lnTo>
                <a:lnTo>
                  <a:pt x="8365617" y="2868422"/>
                </a:lnTo>
                <a:lnTo>
                  <a:pt x="8354671" y="2913141"/>
                </a:lnTo>
                <a:lnTo>
                  <a:pt x="8353171" y="2953004"/>
                </a:lnTo>
                <a:lnTo>
                  <a:pt x="8354004" y="2980193"/>
                </a:lnTo>
                <a:lnTo>
                  <a:pt x="8360671" y="3021619"/>
                </a:lnTo>
                <a:lnTo>
                  <a:pt x="8382714" y="3053810"/>
                </a:lnTo>
                <a:lnTo>
                  <a:pt x="8404733" y="3059811"/>
                </a:lnTo>
                <a:lnTo>
                  <a:pt x="8858631" y="3059811"/>
                </a:lnTo>
                <a:lnTo>
                  <a:pt x="8900414" y="3053588"/>
                </a:lnTo>
                <a:lnTo>
                  <a:pt x="8936990" y="3033141"/>
                </a:lnTo>
                <a:lnTo>
                  <a:pt x="8962771" y="2994787"/>
                </a:lnTo>
                <a:lnTo>
                  <a:pt x="8971932" y="2952299"/>
                </a:lnTo>
                <a:lnTo>
                  <a:pt x="8972550" y="124587"/>
                </a:lnTo>
                <a:lnTo>
                  <a:pt x="8971932" y="108325"/>
                </a:lnTo>
                <a:lnTo>
                  <a:pt x="8962771" y="66801"/>
                </a:lnTo>
                <a:lnTo>
                  <a:pt x="8936990" y="27559"/>
                </a:lnTo>
                <a:lnTo>
                  <a:pt x="8900414" y="6223"/>
                </a:lnTo>
                <a:lnTo>
                  <a:pt x="8869249" y="382"/>
                </a:lnTo>
                <a:lnTo>
                  <a:pt x="8858631" y="0"/>
                </a:lnTo>
                <a:close/>
              </a:path>
            </a:pathLst>
          </a:custGeom>
          <a:solidFill>
            <a:srgbClr val="39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25923" y="2019680"/>
            <a:ext cx="174015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9383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51658" y="4725792"/>
            <a:ext cx="7488682" cy="1880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393838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393838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393838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90500"/>
            <a:ext cx="1435100" cy="0"/>
          </a:xfrm>
          <a:custGeom>
            <a:avLst/>
            <a:gdLst/>
            <a:ahLst/>
            <a:cxnLst/>
            <a:rect l="l" t="t" r="r" b="b"/>
            <a:pathLst>
              <a:path w="1435100" h="0">
                <a:moveTo>
                  <a:pt x="0" y="0"/>
                </a:moveTo>
                <a:lnTo>
                  <a:pt x="1435100" y="0"/>
                </a:lnTo>
              </a:path>
            </a:pathLst>
          </a:custGeom>
          <a:ln w="76200">
            <a:solidFill>
              <a:srgbClr val="3C39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88008" y="190500"/>
            <a:ext cx="10604500" cy="0"/>
          </a:xfrm>
          <a:custGeom>
            <a:avLst/>
            <a:gdLst/>
            <a:ahLst/>
            <a:cxnLst/>
            <a:rect l="l" t="t" r="r" b="b"/>
            <a:pathLst>
              <a:path w="10604500" h="0">
                <a:moveTo>
                  <a:pt x="0" y="0"/>
                </a:moveTo>
                <a:lnTo>
                  <a:pt x="10604500" y="0"/>
                </a:lnTo>
              </a:path>
            </a:pathLst>
          </a:custGeom>
          <a:ln w="6350">
            <a:solidFill>
              <a:srgbClr val="5F5F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1731" y="1440256"/>
            <a:ext cx="4288536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393838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1658" y="4725792"/>
            <a:ext cx="7488555" cy="1880235"/>
          </a:xfrm>
          <a:prstGeom prst="rect">
            <a:avLst/>
          </a:prstGeom>
        </p:spPr>
        <p:txBody>
          <a:bodyPr wrap="square" lIns="0" tIns="42925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dirty="0" sz="6600" spc="2014" b="0">
                <a:solidFill>
                  <a:srgbClr val="F1F1F1"/>
                </a:solidFill>
                <a:latin typeface="Bandal"/>
                <a:cs typeface="Bandal"/>
              </a:rPr>
              <a:t>쇼</a:t>
            </a:r>
            <a:r>
              <a:rPr dirty="0" sz="6600" spc="2014" b="0">
                <a:solidFill>
                  <a:srgbClr val="393838"/>
                </a:solidFill>
                <a:latin typeface="Bandal"/>
                <a:cs typeface="Bandal"/>
              </a:rPr>
              <a:t>핑몰</a:t>
            </a:r>
            <a:r>
              <a:rPr dirty="0" sz="6600" spc="-810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6600" spc="1650" b="0">
                <a:solidFill>
                  <a:srgbClr val="393838"/>
                </a:solidFill>
                <a:latin typeface="Bandal"/>
                <a:cs typeface="Bandal"/>
              </a:rPr>
              <a:t>관리</a:t>
            </a:r>
            <a:r>
              <a:rPr dirty="0" sz="6600" spc="-825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6600" spc="1000" b="0">
                <a:solidFill>
                  <a:srgbClr val="393838"/>
                </a:solidFill>
                <a:latin typeface="Bandal"/>
                <a:cs typeface="Bandal"/>
              </a:rPr>
              <a:t>시스템</a:t>
            </a:r>
            <a:r>
              <a:rPr dirty="0" sz="6600" spc="1000" b="1">
                <a:solidFill>
                  <a:srgbClr val="393838"/>
                </a:solidFill>
                <a:latin typeface="Verdana"/>
                <a:cs typeface="Verdana"/>
              </a:rPr>
              <a:t>.</a:t>
            </a:r>
            <a:endParaRPr sz="6600">
              <a:latin typeface="Verdana"/>
              <a:cs typeface="Verdana"/>
            </a:endParaRPr>
          </a:p>
          <a:p>
            <a:pPr algn="r" marR="281940">
              <a:lnSpc>
                <a:spcPct val="100000"/>
              </a:lnSpc>
              <a:spcBef>
                <a:spcPts val="1000"/>
              </a:spcBef>
            </a:pPr>
            <a:r>
              <a:rPr dirty="0" sz="2000" spc="-585" b="1">
                <a:solidFill>
                  <a:srgbClr val="393838"/>
                </a:solidFill>
                <a:latin typeface="Verdana"/>
                <a:cs typeface="Verdana"/>
              </a:rPr>
              <a:t>1</a:t>
            </a:r>
            <a:r>
              <a:rPr dirty="0" sz="2000" spc="-575" b="1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dirty="0" sz="2000" spc="275" b="0">
                <a:solidFill>
                  <a:srgbClr val="393838"/>
                </a:solidFill>
                <a:latin typeface="Bandal"/>
                <a:cs typeface="Bandal"/>
              </a:rPr>
              <a:t>조</a:t>
            </a:r>
            <a:r>
              <a:rPr dirty="0" sz="2000" spc="275" b="1">
                <a:solidFill>
                  <a:srgbClr val="393838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usin</a:t>
            </a:r>
            <a:r>
              <a:rPr dirty="0" spc="-65"/>
              <a:t>s</a:t>
            </a:r>
            <a:r>
              <a:rPr dirty="0" spc="-105"/>
              <a:t>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E2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0" y="0"/>
            <a:ext cx="6096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0643" y="2595827"/>
            <a:ext cx="4504690" cy="1484630"/>
          </a:xfrm>
          <a:prstGeom prst="rect"/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4400" spc="-60" b="1">
                <a:latin typeface="Verdana"/>
                <a:cs typeface="Verdana"/>
              </a:rPr>
              <a:t>Part</a:t>
            </a:r>
            <a:r>
              <a:rPr dirty="0" sz="4400" spc="-195" b="1">
                <a:latin typeface="Verdana"/>
                <a:cs typeface="Verdana"/>
              </a:rPr>
              <a:t> </a:t>
            </a:r>
            <a:r>
              <a:rPr dirty="0" sz="4400" spc="5" b="1">
                <a:latin typeface="Verdana"/>
                <a:cs typeface="Verdana"/>
              </a:rPr>
              <a:t>4</a:t>
            </a:r>
            <a:endParaRPr sz="4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3600" spc="795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3600" spc="795" b="0">
                <a:latin typeface="Bandal"/>
                <a:cs typeface="Bandal"/>
              </a:rPr>
              <a:t>능소개및</a:t>
            </a:r>
            <a:r>
              <a:rPr dirty="0" sz="3600" spc="-1140" b="0">
                <a:latin typeface="Bandal"/>
                <a:cs typeface="Bandal"/>
              </a:rPr>
              <a:t> </a:t>
            </a:r>
            <a:r>
              <a:rPr dirty="0" sz="3600" spc="900" b="0">
                <a:latin typeface="Bandal"/>
                <a:cs typeface="Bandal"/>
              </a:rPr>
              <a:t>산출물</a:t>
            </a:r>
            <a:r>
              <a:rPr dirty="0" sz="3600" spc="-1155" b="0">
                <a:latin typeface="Bandal"/>
                <a:cs typeface="Bandal"/>
              </a:rPr>
              <a:t> </a:t>
            </a:r>
            <a:r>
              <a:rPr dirty="0" sz="3600" spc="450" b="0">
                <a:latin typeface="Bandal"/>
                <a:cs typeface="Bandal"/>
              </a:rPr>
              <a:t>소개</a:t>
            </a:r>
            <a:endParaRPr sz="3600">
              <a:latin typeface="Bandal"/>
              <a:cs typeface="Band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100" y="362838"/>
            <a:ext cx="23069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90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2000" spc="290" b="0">
                <a:latin typeface="Bandal"/>
                <a:cs typeface="Bandal"/>
              </a:rPr>
              <a:t>능소개및산출물소개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3C3935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5251" y="1716023"/>
            <a:ext cx="8921496" cy="4345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62803" y="896238"/>
            <a:ext cx="11125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35" b="0">
                <a:solidFill>
                  <a:srgbClr val="393838"/>
                </a:solidFill>
                <a:latin typeface="Bandal"/>
                <a:cs typeface="Bandal"/>
              </a:rPr>
              <a:t>메인</a:t>
            </a:r>
            <a:r>
              <a:rPr dirty="0" sz="2000" spc="-370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2000" spc="500" b="0">
                <a:solidFill>
                  <a:srgbClr val="393838"/>
                </a:solidFill>
                <a:latin typeface="Bandal"/>
                <a:cs typeface="Bandal"/>
              </a:rPr>
              <a:t>화면</a:t>
            </a:r>
            <a:endParaRPr sz="2000">
              <a:latin typeface="Bandal"/>
              <a:cs typeface="Band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36014" y="1406652"/>
            <a:ext cx="8825230" cy="38100"/>
            <a:chOff x="1636014" y="1406652"/>
            <a:chExt cx="8825230" cy="38100"/>
          </a:xfrm>
        </p:grpSpPr>
        <p:sp>
          <p:nvSpPr>
            <p:cNvPr id="7" name="object 7"/>
            <p:cNvSpPr/>
            <p:nvPr/>
          </p:nvSpPr>
          <p:spPr>
            <a:xfrm>
              <a:off x="2926080" y="1424940"/>
              <a:ext cx="7535545" cy="0"/>
            </a:xfrm>
            <a:custGeom>
              <a:avLst/>
              <a:gdLst/>
              <a:ahLst/>
              <a:cxnLst/>
              <a:rect l="l" t="t" r="r" b="b"/>
              <a:pathLst>
                <a:path w="7535545" h="0">
                  <a:moveTo>
                    <a:pt x="0" y="0"/>
                  </a:moveTo>
                  <a:lnTo>
                    <a:pt x="7535037" y="0"/>
                  </a:lnTo>
                </a:path>
              </a:pathLst>
            </a:custGeom>
            <a:ln w="9525">
              <a:solidFill>
                <a:srgbClr val="1D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36014" y="1425702"/>
              <a:ext cx="1290955" cy="0"/>
            </a:xfrm>
            <a:custGeom>
              <a:avLst/>
              <a:gdLst/>
              <a:ahLst/>
              <a:cxnLst/>
              <a:rect l="l" t="t" r="r" b="b"/>
              <a:pathLst>
                <a:path w="1290955" h="0">
                  <a:moveTo>
                    <a:pt x="0" y="0"/>
                  </a:moveTo>
                  <a:lnTo>
                    <a:pt x="1290701" y="0"/>
                  </a:lnTo>
                </a:path>
              </a:pathLst>
            </a:custGeom>
            <a:ln w="38100">
              <a:solidFill>
                <a:srgbClr val="3C393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431" y="368046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3C3935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0100" y="352806"/>
            <a:ext cx="230695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90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2000" spc="290" b="0">
                <a:latin typeface="Bandal"/>
                <a:cs typeface="Bandal"/>
              </a:rPr>
              <a:t>능소개및산출물소개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6175" y="928878"/>
            <a:ext cx="1982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0" b="0">
                <a:solidFill>
                  <a:srgbClr val="393838"/>
                </a:solidFill>
                <a:latin typeface="Bandal"/>
                <a:cs typeface="Bandal"/>
              </a:rPr>
              <a:t>로그인</a:t>
            </a:r>
            <a:r>
              <a:rPr dirty="0" sz="1800" spc="-300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450" b="0">
                <a:solidFill>
                  <a:srgbClr val="393838"/>
                </a:solidFill>
                <a:latin typeface="Bandal"/>
                <a:cs typeface="Bandal"/>
              </a:rPr>
              <a:t>및</a:t>
            </a:r>
            <a:r>
              <a:rPr dirty="0" sz="1800" spc="-300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450" b="0">
                <a:solidFill>
                  <a:srgbClr val="393838"/>
                </a:solidFill>
                <a:latin typeface="Bandal"/>
                <a:cs typeface="Bandal"/>
              </a:rPr>
              <a:t>회원가입</a:t>
            </a:r>
            <a:endParaRPr sz="1800">
              <a:latin typeface="Bandal"/>
              <a:cs typeface="Band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58289" y="1368552"/>
            <a:ext cx="8825230" cy="38100"/>
            <a:chOff x="1558289" y="1368552"/>
            <a:chExt cx="8825230" cy="38100"/>
          </a:xfrm>
        </p:grpSpPr>
        <p:sp>
          <p:nvSpPr>
            <p:cNvPr id="6" name="object 6"/>
            <p:cNvSpPr/>
            <p:nvPr/>
          </p:nvSpPr>
          <p:spPr>
            <a:xfrm>
              <a:off x="2848355" y="1386840"/>
              <a:ext cx="7535545" cy="0"/>
            </a:xfrm>
            <a:custGeom>
              <a:avLst/>
              <a:gdLst/>
              <a:ahLst/>
              <a:cxnLst/>
              <a:rect l="l" t="t" r="r" b="b"/>
              <a:pathLst>
                <a:path w="7535545" h="0">
                  <a:moveTo>
                    <a:pt x="0" y="0"/>
                  </a:moveTo>
                  <a:lnTo>
                    <a:pt x="7535037" y="0"/>
                  </a:lnTo>
                </a:path>
              </a:pathLst>
            </a:custGeom>
            <a:ln w="9525">
              <a:solidFill>
                <a:srgbClr val="1D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58289" y="1387602"/>
              <a:ext cx="1290955" cy="0"/>
            </a:xfrm>
            <a:custGeom>
              <a:avLst/>
              <a:gdLst/>
              <a:ahLst/>
              <a:cxnLst/>
              <a:rect l="l" t="t" r="r" b="b"/>
              <a:pathLst>
                <a:path w="1290955" h="0">
                  <a:moveTo>
                    <a:pt x="0" y="0"/>
                  </a:moveTo>
                  <a:lnTo>
                    <a:pt x="1290701" y="0"/>
                  </a:lnTo>
                </a:path>
              </a:pathLst>
            </a:custGeom>
            <a:ln w="38100">
              <a:solidFill>
                <a:srgbClr val="3C393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389888" y="1818132"/>
            <a:ext cx="8993123" cy="3547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367741"/>
            <a:ext cx="230695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85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2000" spc="285" b="0">
                <a:latin typeface="Bandal"/>
                <a:cs typeface="Bandal"/>
              </a:rPr>
              <a:t>능소개및산출물소개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3C3935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8003" y="966342"/>
            <a:ext cx="198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0" b="0">
                <a:solidFill>
                  <a:srgbClr val="393838"/>
                </a:solidFill>
                <a:latin typeface="Bandal"/>
                <a:cs typeface="Bandal"/>
              </a:rPr>
              <a:t>로그인</a:t>
            </a:r>
            <a:r>
              <a:rPr dirty="0" sz="1800" spc="-300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450" b="0">
                <a:solidFill>
                  <a:srgbClr val="393838"/>
                </a:solidFill>
                <a:latin typeface="Bandal"/>
                <a:cs typeface="Bandal"/>
              </a:rPr>
              <a:t>및</a:t>
            </a:r>
            <a:r>
              <a:rPr dirty="0" sz="1800" spc="-300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450" b="0">
                <a:solidFill>
                  <a:srgbClr val="393838"/>
                </a:solidFill>
                <a:latin typeface="Bandal"/>
                <a:cs typeface="Bandal"/>
              </a:rPr>
              <a:t>회원가입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8008" y="1933955"/>
            <a:ext cx="8825484" cy="3596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604010" y="1476755"/>
            <a:ext cx="8825230" cy="38100"/>
            <a:chOff x="1604010" y="1476755"/>
            <a:chExt cx="8825230" cy="38100"/>
          </a:xfrm>
        </p:grpSpPr>
        <p:sp>
          <p:nvSpPr>
            <p:cNvPr id="7" name="object 7"/>
            <p:cNvSpPr/>
            <p:nvPr/>
          </p:nvSpPr>
          <p:spPr>
            <a:xfrm>
              <a:off x="2894076" y="1495043"/>
              <a:ext cx="7535545" cy="0"/>
            </a:xfrm>
            <a:custGeom>
              <a:avLst/>
              <a:gdLst/>
              <a:ahLst/>
              <a:cxnLst/>
              <a:rect l="l" t="t" r="r" b="b"/>
              <a:pathLst>
                <a:path w="7535545" h="0">
                  <a:moveTo>
                    <a:pt x="0" y="0"/>
                  </a:moveTo>
                  <a:lnTo>
                    <a:pt x="7535037" y="0"/>
                  </a:lnTo>
                </a:path>
              </a:pathLst>
            </a:custGeom>
            <a:ln w="9525">
              <a:solidFill>
                <a:srgbClr val="1D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04010" y="1495805"/>
              <a:ext cx="1290955" cy="0"/>
            </a:xfrm>
            <a:custGeom>
              <a:avLst/>
              <a:gdLst/>
              <a:ahLst/>
              <a:cxnLst/>
              <a:rect l="l" t="t" r="r" b="b"/>
              <a:pathLst>
                <a:path w="1290955" h="0">
                  <a:moveTo>
                    <a:pt x="0" y="0"/>
                  </a:moveTo>
                  <a:lnTo>
                    <a:pt x="1290701" y="0"/>
                  </a:lnTo>
                </a:path>
              </a:pathLst>
            </a:custGeom>
            <a:ln w="38100">
              <a:solidFill>
                <a:srgbClr val="3C393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367741"/>
            <a:ext cx="230695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85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2000" spc="285" b="0">
                <a:latin typeface="Bandal"/>
                <a:cs typeface="Bandal"/>
              </a:rPr>
              <a:t>능소개및산출물소개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3C3935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8003" y="966342"/>
            <a:ext cx="2731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0" b="0">
                <a:solidFill>
                  <a:srgbClr val="393838"/>
                </a:solidFill>
                <a:latin typeface="Bandal"/>
                <a:cs typeface="Bandal"/>
              </a:rPr>
              <a:t>아이디</a:t>
            </a:r>
            <a:r>
              <a:rPr dirty="0" sz="1800" spc="-280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450" b="0">
                <a:solidFill>
                  <a:srgbClr val="393838"/>
                </a:solidFill>
                <a:latin typeface="Bandal"/>
                <a:cs typeface="Bandal"/>
              </a:rPr>
              <a:t>찾기</a:t>
            </a:r>
            <a:r>
              <a:rPr dirty="0" sz="1800" spc="-290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484" b="0">
                <a:solidFill>
                  <a:srgbClr val="393838"/>
                </a:solidFill>
                <a:latin typeface="Bandal"/>
                <a:cs typeface="Bandal"/>
              </a:rPr>
              <a:t>비밀번호</a:t>
            </a:r>
            <a:r>
              <a:rPr dirty="0" sz="1800" spc="-275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450" b="0">
                <a:solidFill>
                  <a:srgbClr val="393838"/>
                </a:solidFill>
                <a:latin typeface="Bandal"/>
                <a:cs typeface="Bandal"/>
              </a:rPr>
              <a:t>찾기</a:t>
            </a:r>
            <a:endParaRPr sz="1800">
              <a:latin typeface="Bandal"/>
              <a:cs typeface="Band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4010" y="1476755"/>
            <a:ext cx="8825230" cy="38100"/>
            <a:chOff x="1604010" y="1476755"/>
            <a:chExt cx="8825230" cy="38100"/>
          </a:xfrm>
        </p:grpSpPr>
        <p:sp>
          <p:nvSpPr>
            <p:cNvPr id="6" name="object 6"/>
            <p:cNvSpPr/>
            <p:nvPr/>
          </p:nvSpPr>
          <p:spPr>
            <a:xfrm>
              <a:off x="2894076" y="1495043"/>
              <a:ext cx="7535545" cy="0"/>
            </a:xfrm>
            <a:custGeom>
              <a:avLst/>
              <a:gdLst/>
              <a:ahLst/>
              <a:cxnLst/>
              <a:rect l="l" t="t" r="r" b="b"/>
              <a:pathLst>
                <a:path w="7535545" h="0">
                  <a:moveTo>
                    <a:pt x="0" y="0"/>
                  </a:moveTo>
                  <a:lnTo>
                    <a:pt x="7535037" y="0"/>
                  </a:lnTo>
                </a:path>
              </a:pathLst>
            </a:custGeom>
            <a:ln w="9525">
              <a:solidFill>
                <a:srgbClr val="1D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4010" y="1495805"/>
              <a:ext cx="1290955" cy="0"/>
            </a:xfrm>
            <a:custGeom>
              <a:avLst/>
              <a:gdLst/>
              <a:ahLst/>
              <a:cxnLst/>
              <a:rect l="l" t="t" r="r" b="b"/>
              <a:pathLst>
                <a:path w="1290955" h="0">
                  <a:moveTo>
                    <a:pt x="0" y="0"/>
                  </a:moveTo>
                  <a:lnTo>
                    <a:pt x="1290701" y="0"/>
                  </a:lnTo>
                </a:path>
              </a:pathLst>
            </a:custGeom>
            <a:ln w="38100">
              <a:solidFill>
                <a:srgbClr val="3C393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510540" y="1795272"/>
            <a:ext cx="10916920" cy="3251200"/>
            <a:chOff x="510540" y="1795272"/>
            <a:chExt cx="10916920" cy="3251200"/>
          </a:xfrm>
        </p:grpSpPr>
        <p:sp>
          <p:nvSpPr>
            <p:cNvPr id="9" name="object 9"/>
            <p:cNvSpPr/>
            <p:nvPr/>
          </p:nvSpPr>
          <p:spPr>
            <a:xfrm>
              <a:off x="510540" y="1795272"/>
              <a:ext cx="5428488" cy="3212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58840" y="1795272"/>
              <a:ext cx="5468112" cy="3251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367741"/>
            <a:ext cx="230695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85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2000" spc="285" b="0">
                <a:latin typeface="Bandal"/>
                <a:cs typeface="Bandal"/>
              </a:rPr>
              <a:t>능소개및산출물소개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3C3935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9003" y="966342"/>
            <a:ext cx="1232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25" b="0">
                <a:solidFill>
                  <a:srgbClr val="393838"/>
                </a:solidFill>
                <a:latin typeface="Bandal"/>
                <a:cs typeface="Bandal"/>
              </a:rPr>
              <a:t>상품</a:t>
            </a:r>
            <a:r>
              <a:rPr dirty="0" sz="1800" spc="-335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350" b="0">
                <a:solidFill>
                  <a:srgbClr val="393838"/>
                </a:solidFill>
                <a:latin typeface="Bandal"/>
                <a:cs typeface="Bandal"/>
              </a:rPr>
              <a:t>페이지</a:t>
            </a:r>
            <a:endParaRPr sz="1800">
              <a:latin typeface="Bandal"/>
              <a:cs typeface="Band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4010" y="1476755"/>
            <a:ext cx="8825230" cy="38100"/>
            <a:chOff x="1604010" y="1476755"/>
            <a:chExt cx="8825230" cy="38100"/>
          </a:xfrm>
        </p:grpSpPr>
        <p:sp>
          <p:nvSpPr>
            <p:cNvPr id="6" name="object 6"/>
            <p:cNvSpPr/>
            <p:nvPr/>
          </p:nvSpPr>
          <p:spPr>
            <a:xfrm>
              <a:off x="2894076" y="1495043"/>
              <a:ext cx="7535545" cy="0"/>
            </a:xfrm>
            <a:custGeom>
              <a:avLst/>
              <a:gdLst/>
              <a:ahLst/>
              <a:cxnLst/>
              <a:rect l="l" t="t" r="r" b="b"/>
              <a:pathLst>
                <a:path w="7535545" h="0">
                  <a:moveTo>
                    <a:pt x="0" y="0"/>
                  </a:moveTo>
                  <a:lnTo>
                    <a:pt x="7535037" y="0"/>
                  </a:lnTo>
                </a:path>
              </a:pathLst>
            </a:custGeom>
            <a:ln w="9525">
              <a:solidFill>
                <a:srgbClr val="1D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4010" y="1495805"/>
              <a:ext cx="1290955" cy="0"/>
            </a:xfrm>
            <a:custGeom>
              <a:avLst/>
              <a:gdLst/>
              <a:ahLst/>
              <a:cxnLst/>
              <a:rect l="l" t="t" r="r" b="b"/>
              <a:pathLst>
                <a:path w="1290955" h="0">
                  <a:moveTo>
                    <a:pt x="0" y="0"/>
                  </a:moveTo>
                  <a:lnTo>
                    <a:pt x="1290701" y="0"/>
                  </a:lnTo>
                </a:path>
              </a:pathLst>
            </a:custGeom>
            <a:ln w="38100">
              <a:solidFill>
                <a:srgbClr val="3C393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680972" y="1792223"/>
            <a:ext cx="8747760" cy="4339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367741"/>
            <a:ext cx="230695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85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2000" spc="285" b="0">
                <a:latin typeface="Bandal"/>
                <a:cs typeface="Bandal"/>
              </a:rPr>
              <a:t>능소개및산출물소개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3C3935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3" y="966342"/>
            <a:ext cx="175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25" b="0">
                <a:solidFill>
                  <a:srgbClr val="393838"/>
                </a:solidFill>
                <a:latin typeface="Bandal"/>
                <a:cs typeface="Bandal"/>
              </a:rPr>
              <a:t>상품</a:t>
            </a:r>
            <a:r>
              <a:rPr dirty="0" sz="1800" spc="-300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300" b="0">
                <a:solidFill>
                  <a:srgbClr val="393838"/>
                </a:solidFill>
                <a:latin typeface="Bandal"/>
                <a:cs typeface="Bandal"/>
              </a:rPr>
              <a:t>상세</a:t>
            </a:r>
            <a:r>
              <a:rPr dirty="0" sz="1800" spc="-300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350" b="0">
                <a:solidFill>
                  <a:srgbClr val="393838"/>
                </a:solidFill>
                <a:latin typeface="Bandal"/>
                <a:cs typeface="Bandal"/>
              </a:rPr>
              <a:t>페이지</a:t>
            </a:r>
            <a:endParaRPr sz="1800">
              <a:latin typeface="Bandal"/>
              <a:cs typeface="Band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4010" y="1476755"/>
            <a:ext cx="8825230" cy="38100"/>
            <a:chOff x="1604010" y="1476755"/>
            <a:chExt cx="8825230" cy="38100"/>
          </a:xfrm>
        </p:grpSpPr>
        <p:sp>
          <p:nvSpPr>
            <p:cNvPr id="6" name="object 6"/>
            <p:cNvSpPr/>
            <p:nvPr/>
          </p:nvSpPr>
          <p:spPr>
            <a:xfrm>
              <a:off x="2894076" y="1495043"/>
              <a:ext cx="7535545" cy="0"/>
            </a:xfrm>
            <a:custGeom>
              <a:avLst/>
              <a:gdLst/>
              <a:ahLst/>
              <a:cxnLst/>
              <a:rect l="l" t="t" r="r" b="b"/>
              <a:pathLst>
                <a:path w="7535545" h="0">
                  <a:moveTo>
                    <a:pt x="0" y="0"/>
                  </a:moveTo>
                  <a:lnTo>
                    <a:pt x="7535037" y="0"/>
                  </a:lnTo>
                </a:path>
              </a:pathLst>
            </a:custGeom>
            <a:ln w="9525">
              <a:solidFill>
                <a:srgbClr val="1D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4010" y="1495805"/>
              <a:ext cx="1290955" cy="0"/>
            </a:xfrm>
            <a:custGeom>
              <a:avLst/>
              <a:gdLst/>
              <a:ahLst/>
              <a:cxnLst/>
              <a:rect l="l" t="t" r="r" b="b"/>
              <a:pathLst>
                <a:path w="1290955" h="0">
                  <a:moveTo>
                    <a:pt x="0" y="0"/>
                  </a:moveTo>
                  <a:lnTo>
                    <a:pt x="1290701" y="0"/>
                  </a:lnTo>
                </a:path>
              </a:pathLst>
            </a:custGeom>
            <a:ln w="38100">
              <a:solidFill>
                <a:srgbClr val="3C393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283208" y="1770888"/>
            <a:ext cx="4177284" cy="3723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96000" y="1770888"/>
            <a:ext cx="5201411" cy="372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367741"/>
            <a:ext cx="230695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85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2000" spc="285" b="0">
                <a:latin typeface="Bandal"/>
                <a:cs typeface="Bandal"/>
              </a:rPr>
              <a:t>능소개및산출물소개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3C3935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3" y="966342"/>
            <a:ext cx="1689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84" b="0">
                <a:solidFill>
                  <a:srgbClr val="393838"/>
                </a:solidFill>
                <a:latin typeface="Bandal"/>
                <a:cs typeface="Bandal"/>
              </a:rPr>
              <a:t>장바구니</a:t>
            </a:r>
            <a:r>
              <a:rPr dirty="0" sz="1800" spc="-325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350" b="0">
                <a:solidFill>
                  <a:srgbClr val="393838"/>
                </a:solidFill>
                <a:latin typeface="Bandal"/>
                <a:cs typeface="Bandal"/>
              </a:rPr>
              <a:t>페이지</a:t>
            </a:r>
            <a:endParaRPr sz="1800">
              <a:latin typeface="Bandal"/>
              <a:cs typeface="Band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4010" y="1476755"/>
            <a:ext cx="8825230" cy="38100"/>
            <a:chOff x="1604010" y="1476755"/>
            <a:chExt cx="8825230" cy="38100"/>
          </a:xfrm>
        </p:grpSpPr>
        <p:sp>
          <p:nvSpPr>
            <p:cNvPr id="6" name="object 6"/>
            <p:cNvSpPr/>
            <p:nvPr/>
          </p:nvSpPr>
          <p:spPr>
            <a:xfrm>
              <a:off x="2894076" y="1495043"/>
              <a:ext cx="7535545" cy="0"/>
            </a:xfrm>
            <a:custGeom>
              <a:avLst/>
              <a:gdLst/>
              <a:ahLst/>
              <a:cxnLst/>
              <a:rect l="l" t="t" r="r" b="b"/>
              <a:pathLst>
                <a:path w="7535545" h="0">
                  <a:moveTo>
                    <a:pt x="0" y="0"/>
                  </a:moveTo>
                  <a:lnTo>
                    <a:pt x="7535037" y="0"/>
                  </a:lnTo>
                </a:path>
              </a:pathLst>
            </a:custGeom>
            <a:ln w="9525">
              <a:solidFill>
                <a:srgbClr val="1D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4010" y="1495805"/>
              <a:ext cx="1290955" cy="0"/>
            </a:xfrm>
            <a:custGeom>
              <a:avLst/>
              <a:gdLst/>
              <a:ahLst/>
              <a:cxnLst/>
              <a:rect l="l" t="t" r="r" b="b"/>
              <a:pathLst>
                <a:path w="1290955" h="0">
                  <a:moveTo>
                    <a:pt x="0" y="0"/>
                  </a:moveTo>
                  <a:lnTo>
                    <a:pt x="1290701" y="0"/>
                  </a:lnTo>
                </a:path>
              </a:pathLst>
            </a:custGeom>
            <a:ln w="38100">
              <a:solidFill>
                <a:srgbClr val="3C393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2025395" y="1677923"/>
            <a:ext cx="8220456" cy="4516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367741"/>
            <a:ext cx="230695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85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2000" spc="285" b="0">
                <a:latin typeface="Bandal"/>
                <a:cs typeface="Bandal"/>
              </a:rPr>
              <a:t>능소개및산출물소개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3C3935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3" y="966342"/>
            <a:ext cx="1689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84" b="0">
                <a:solidFill>
                  <a:srgbClr val="393838"/>
                </a:solidFill>
                <a:latin typeface="Bandal"/>
                <a:cs typeface="Bandal"/>
              </a:rPr>
              <a:t>장바구니</a:t>
            </a:r>
            <a:r>
              <a:rPr dirty="0" sz="1800" spc="-325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350" b="0">
                <a:solidFill>
                  <a:srgbClr val="393838"/>
                </a:solidFill>
                <a:latin typeface="Bandal"/>
                <a:cs typeface="Bandal"/>
              </a:rPr>
              <a:t>페이지</a:t>
            </a:r>
            <a:endParaRPr sz="1800">
              <a:latin typeface="Bandal"/>
              <a:cs typeface="Band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4010" y="1476755"/>
            <a:ext cx="8825230" cy="38100"/>
            <a:chOff x="1604010" y="1476755"/>
            <a:chExt cx="8825230" cy="38100"/>
          </a:xfrm>
        </p:grpSpPr>
        <p:sp>
          <p:nvSpPr>
            <p:cNvPr id="6" name="object 6"/>
            <p:cNvSpPr/>
            <p:nvPr/>
          </p:nvSpPr>
          <p:spPr>
            <a:xfrm>
              <a:off x="2894076" y="1495043"/>
              <a:ext cx="7535545" cy="0"/>
            </a:xfrm>
            <a:custGeom>
              <a:avLst/>
              <a:gdLst/>
              <a:ahLst/>
              <a:cxnLst/>
              <a:rect l="l" t="t" r="r" b="b"/>
              <a:pathLst>
                <a:path w="7535545" h="0">
                  <a:moveTo>
                    <a:pt x="0" y="0"/>
                  </a:moveTo>
                  <a:lnTo>
                    <a:pt x="7535037" y="0"/>
                  </a:lnTo>
                </a:path>
              </a:pathLst>
            </a:custGeom>
            <a:ln w="9525">
              <a:solidFill>
                <a:srgbClr val="1D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4010" y="1495805"/>
              <a:ext cx="1290955" cy="0"/>
            </a:xfrm>
            <a:custGeom>
              <a:avLst/>
              <a:gdLst/>
              <a:ahLst/>
              <a:cxnLst/>
              <a:rect l="l" t="t" r="r" b="b"/>
              <a:pathLst>
                <a:path w="1290955" h="0">
                  <a:moveTo>
                    <a:pt x="0" y="0"/>
                  </a:moveTo>
                  <a:lnTo>
                    <a:pt x="1290701" y="0"/>
                  </a:lnTo>
                </a:path>
              </a:pathLst>
            </a:custGeom>
            <a:ln w="38100">
              <a:solidFill>
                <a:srgbClr val="3C393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536689" y="1728544"/>
            <a:ext cx="8864298" cy="4846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367741"/>
            <a:ext cx="230695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85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2000" spc="285" b="0">
                <a:latin typeface="Bandal"/>
                <a:cs typeface="Bandal"/>
              </a:rPr>
              <a:t>능소개및산출물소개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3C3935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4496" y="966342"/>
            <a:ext cx="1689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84" b="0">
                <a:solidFill>
                  <a:srgbClr val="393838"/>
                </a:solidFill>
                <a:latin typeface="Bandal"/>
                <a:cs typeface="Bandal"/>
              </a:rPr>
              <a:t>공지사항</a:t>
            </a:r>
            <a:r>
              <a:rPr dirty="0" sz="1800" spc="-325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350" b="0">
                <a:solidFill>
                  <a:srgbClr val="393838"/>
                </a:solidFill>
                <a:latin typeface="Bandal"/>
                <a:cs typeface="Bandal"/>
              </a:rPr>
              <a:t>게시판</a:t>
            </a:r>
            <a:endParaRPr sz="1800">
              <a:latin typeface="Bandal"/>
              <a:cs typeface="Band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4010" y="1476755"/>
            <a:ext cx="8825230" cy="38100"/>
            <a:chOff x="1604010" y="1476755"/>
            <a:chExt cx="8825230" cy="38100"/>
          </a:xfrm>
        </p:grpSpPr>
        <p:sp>
          <p:nvSpPr>
            <p:cNvPr id="6" name="object 6"/>
            <p:cNvSpPr/>
            <p:nvPr/>
          </p:nvSpPr>
          <p:spPr>
            <a:xfrm>
              <a:off x="2894076" y="1495043"/>
              <a:ext cx="7535545" cy="0"/>
            </a:xfrm>
            <a:custGeom>
              <a:avLst/>
              <a:gdLst/>
              <a:ahLst/>
              <a:cxnLst/>
              <a:rect l="l" t="t" r="r" b="b"/>
              <a:pathLst>
                <a:path w="7535545" h="0">
                  <a:moveTo>
                    <a:pt x="0" y="0"/>
                  </a:moveTo>
                  <a:lnTo>
                    <a:pt x="7535037" y="0"/>
                  </a:lnTo>
                </a:path>
              </a:pathLst>
            </a:custGeom>
            <a:ln w="9525">
              <a:solidFill>
                <a:srgbClr val="1D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4010" y="1495805"/>
              <a:ext cx="1290955" cy="0"/>
            </a:xfrm>
            <a:custGeom>
              <a:avLst/>
              <a:gdLst/>
              <a:ahLst/>
              <a:cxnLst/>
              <a:rect l="l" t="t" r="r" b="b"/>
              <a:pathLst>
                <a:path w="1290955" h="0">
                  <a:moveTo>
                    <a:pt x="0" y="0"/>
                  </a:moveTo>
                  <a:lnTo>
                    <a:pt x="1290701" y="0"/>
                  </a:lnTo>
                </a:path>
              </a:pathLst>
            </a:custGeom>
            <a:ln w="38100">
              <a:solidFill>
                <a:srgbClr val="3C393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649223" y="1863851"/>
            <a:ext cx="4946903" cy="3395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36920" y="1863851"/>
            <a:ext cx="5492496" cy="4007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394" y="340613"/>
            <a:ext cx="13201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3C3935"/>
                </a:solidFill>
              </a:rPr>
              <a:t>목</a:t>
            </a:r>
            <a:r>
              <a:rPr dirty="0" sz="4400" spc="-615">
                <a:solidFill>
                  <a:srgbClr val="3C3935"/>
                </a:solidFill>
              </a:rPr>
              <a:t> </a:t>
            </a:r>
            <a:r>
              <a:rPr dirty="0" sz="4400" spc="-409">
                <a:solidFill>
                  <a:srgbClr val="3C3935"/>
                </a:solidFill>
              </a:rPr>
              <a:t>차</a:t>
            </a:r>
            <a:r>
              <a:rPr dirty="0" sz="4400" spc="-409" b="1">
                <a:solidFill>
                  <a:srgbClr val="3C3935"/>
                </a:solidFill>
                <a:latin typeface="Verdana"/>
                <a:cs typeface="Verdana"/>
              </a:rPr>
              <a:t>.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1703" y="1377696"/>
            <a:ext cx="1167765" cy="1043940"/>
          </a:xfrm>
          <a:prstGeom prst="rect">
            <a:avLst/>
          </a:prstGeom>
          <a:solidFill>
            <a:srgbClr val="5F5F5D"/>
          </a:solidFill>
        </p:spPr>
        <p:txBody>
          <a:bodyPr wrap="square" lIns="0" tIns="203835" rIns="0" bIns="0" rtlCol="0" vert="horz">
            <a:spAutoFit/>
          </a:bodyPr>
          <a:lstStyle/>
          <a:p>
            <a:pPr algn="ctr" marR="27940">
              <a:lnSpc>
                <a:spcPct val="100000"/>
              </a:lnSpc>
              <a:spcBef>
                <a:spcPts val="1605"/>
              </a:spcBef>
            </a:pPr>
            <a:r>
              <a:rPr dirty="0" sz="360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1404" y="1377696"/>
            <a:ext cx="8242300" cy="1043940"/>
          </a:xfrm>
          <a:prstGeom prst="rect">
            <a:avLst/>
          </a:prstGeom>
          <a:solidFill>
            <a:srgbClr val="5F5F5D"/>
          </a:solidFill>
        </p:spPr>
        <p:txBody>
          <a:bodyPr wrap="square" lIns="0" tIns="256540" rIns="0" bIns="0" rtlCol="0" vert="horz">
            <a:spAutoFit/>
          </a:bodyPr>
          <a:lstStyle/>
          <a:p>
            <a:pPr marL="347980">
              <a:lnSpc>
                <a:spcPct val="100000"/>
              </a:lnSpc>
              <a:spcBef>
                <a:spcPts val="2020"/>
              </a:spcBef>
            </a:pPr>
            <a:r>
              <a:rPr dirty="0" sz="3200" spc="605" b="0">
                <a:solidFill>
                  <a:srgbClr val="FFFFFF"/>
                </a:solidFill>
                <a:latin typeface="Bandal"/>
                <a:cs typeface="Bandal"/>
              </a:rPr>
              <a:t>조원소개</a:t>
            </a:r>
            <a:endParaRPr sz="3200">
              <a:latin typeface="Bandal"/>
              <a:cs typeface="Band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1404" y="2697479"/>
            <a:ext cx="8242300" cy="1043940"/>
          </a:xfrm>
          <a:prstGeom prst="rect">
            <a:avLst/>
          </a:prstGeom>
          <a:solidFill>
            <a:srgbClr val="7B7B79"/>
          </a:solidFill>
        </p:spPr>
        <p:txBody>
          <a:bodyPr wrap="square" lIns="0" tIns="255905" rIns="0" bIns="0" rtlCol="0" vert="horz">
            <a:spAutoFit/>
          </a:bodyPr>
          <a:lstStyle/>
          <a:p>
            <a:pPr marL="360680">
              <a:lnSpc>
                <a:spcPct val="100000"/>
              </a:lnSpc>
              <a:spcBef>
                <a:spcPts val="2015"/>
              </a:spcBef>
            </a:pPr>
            <a:r>
              <a:rPr dirty="0" sz="3200" spc="540" b="0">
                <a:solidFill>
                  <a:srgbClr val="FFFFFF"/>
                </a:solidFill>
                <a:latin typeface="Bandal"/>
                <a:cs typeface="Bandal"/>
              </a:rPr>
              <a:t>주제선정</a:t>
            </a:r>
            <a:endParaRPr sz="3200">
              <a:latin typeface="Bandal"/>
              <a:cs typeface="Band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1703" y="2697479"/>
            <a:ext cx="1167765" cy="1043940"/>
          </a:xfrm>
          <a:prstGeom prst="rect">
            <a:avLst/>
          </a:prstGeom>
          <a:solidFill>
            <a:srgbClr val="7B7B79"/>
          </a:solidFill>
        </p:spPr>
        <p:txBody>
          <a:bodyPr wrap="square" lIns="0" tIns="213995" rIns="0" bIns="0" rtlCol="0" vert="horz">
            <a:spAutoFit/>
          </a:bodyPr>
          <a:lstStyle/>
          <a:p>
            <a:pPr algn="ctr" marR="6985">
              <a:lnSpc>
                <a:spcPct val="100000"/>
              </a:lnSpc>
              <a:spcBef>
                <a:spcPts val="1685"/>
              </a:spcBef>
            </a:pPr>
            <a:r>
              <a:rPr dirty="0" sz="360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1703" y="4015740"/>
            <a:ext cx="1167765" cy="1043940"/>
          </a:xfrm>
          <a:prstGeom prst="rect">
            <a:avLst/>
          </a:prstGeom>
          <a:solidFill>
            <a:srgbClr val="DFD7C6"/>
          </a:solidFill>
        </p:spPr>
        <p:txBody>
          <a:bodyPr wrap="square" lIns="0" tIns="215900" rIns="0" bIns="0" rtlCol="0" vert="horz">
            <a:spAutoFit/>
          </a:bodyPr>
          <a:lstStyle/>
          <a:p>
            <a:pPr algn="ctr" marR="6985">
              <a:lnSpc>
                <a:spcPct val="100000"/>
              </a:lnSpc>
              <a:spcBef>
                <a:spcPts val="1700"/>
              </a:spcBef>
            </a:pPr>
            <a:r>
              <a:rPr dirty="0" sz="3600">
                <a:solidFill>
                  <a:srgbClr val="6C6969"/>
                </a:solidFill>
                <a:latin typeface="Carlito"/>
                <a:cs typeface="Carlito"/>
              </a:rPr>
              <a:t>3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1404" y="4015740"/>
            <a:ext cx="8242300" cy="1043940"/>
          </a:xfrm>
          <a:prstGeom prst="rect">
            <a:avLst/>
          </a:prstGeom>
          <a:solidFill>
            <a:srgbClr val="DFD7C6"/>
          </a:solidFill>
        </p:spPr>
        <p:txBody>
          <a:bodyPr wrap="square" lIns="0" tIns="236854" rIns="0" bIns="0" rtlCol="0" vert="horz">
            <a:spAutoFit/>
          </a:bodyPr>
          <a:lstStyle/>
          <a:p>
            <a:pPr marL="347980">
              <a:lnSpc>
                <a:spcPct val="100000"/>
              </a:lnSpc>
              <a:spcBef>
                <a:spcPts val="1864"/>
              </a:spcBef>
            </a:pPr>
            <a:r>
              <a:rPr dirty="0" sz="3200" spc="525" b="0">
                <a:solidFill>
                  <a:srgbClr val="6C6969"/>
                </a:solidFill>
                <a:latin typeface="Bandal"/>
                <a:cs typeface="Bandal"/>
              </a:rPr>
              <a:t>프로젝트계획</a:t>
            </a:r>
            <a:endParaRPr sz="3200">
              <a:latin typeface="Bandal"/>
              <a:cs typeface="Band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1703" y="5335523"/>
            <a:ext cx="1167765" cy="1043940"/>
          </a:xfrm>
          <a:prstGeom prst="rect">
            <a:avLst/>
          </a:prstGeom>
          <a:solidFill>
            <a:srgbClr val="AD9B70"/>
          </a:solidFill>
        </p:spPr>
        <p:txBody>
          <a:bodyPr wrap="square" lIns="0" tIns="205104" rIns="0" bIns="0" rtlCol="0" vert="horz">
            <a:spAutoFit/>
          </a:bodyPr>
          <a:lstStyle/>
          <a:p>
            <a:pPr algn="ctr" marR="26034">
              <a:lnSpc>
                <a:spcPct val="100000"/>
              </a:lnSpc>
              <a:spcBef>
                <a:spcPts val="1614"/>
              </a:spcBef>
            </a:pPr>
            <a:r>
              <a:rPr dirty="0" sz="360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1404" y="5335523"/>
            <a:ext cx="8242300" cy="1043940"/>
          </a:xfrm>
          <a:prstGeom prst="rect">
            <a:avLst/>
          </a:prstGeom>
          <a:solidFill>
            <a:srgbClr val="AD9B70"/>
          </a:solidFill>
        </p:spPr>
        <p:txBody>
          <a:bodyPr wrap="square" lIns="0" tIns="258445" rIns="0" bIns="0" rtlCol="0" vert="horz">
            <a:spAutoFit/>
          </a:bodyPr>
          <a:lstStyle/>
          <a:p>
            <a:pPr marL="347980">
              <a:lnSpc>
                <a:spcPct val="100000"/>
              </a:lnSpc>
              <a:spcBef>
                <a:spcPts val="2035"/>
              </a:spcBef>
            </a:pPr>
            <a:r>
              <a:rPr dirty="0" sz="3200" spc="625" b="0">
                <a:solidFill>
                  <a:srgbClr val="2D2C28"/>
                </a:solidFill>
                <a:latin typeface="Bandal"/>
                <a:cs typeface="Bandal"/>
              </a:rPr>
              <a:t>기능</a:t>
            </a:r>
            <a:r>
              <a:rPr dirty="0" sz="3200" spc="625" b="1">
                <a:solidFill>
                  <a:srgbClr val="2D2C28"/>
                </a:solidFill>
                <a:latin typeface="Carlito"/>
                <a:cs typeface="Carlito"/>
              </a:rPr>
              <a:t>&amp;</a:t>
            </a:r>
            <a:r>
              <a:rPr dirty="0" sz="3200" spc="625" b="0">
                <a:solidFill>
                  <a:srgbClr val="2D2C28"/>
                </a:solidFill>
                <a:latin typeface="Bandal"/>
                <a:cs typeface="Bandal"/>
              </a:rPr>
              <a:t>산출물소개</a:t>
            </a:r>
            <a:endParaRPr sz="3200">
              <a:latin typeface="Bandal"/>
              <a:cs typeface="Band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66656" y="939165"/>
            <a:ext cx="1918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0" b="0">
                <a:solidFill>
                  <a:srgbClr val="1D1C1C"/>
                </a:solidFill>
                <a:latin typeface="Bandal"/>
                <a:cs typeface="Bandal"/>
              </a:rPr>
              <a:t>쇼</a:t>
            </a:r>
            <a:r>
              <a:rPr dirty="0" sz="1800" spc="550" b="0">
                <a:solidFill>
                  <a:srgbClr val="797979"/>
                </a:solidFill>
                <a:latin typeface="Bandal"/>
                <a:cs typeface="Bandal"/>
              </a:rPr>
              <a:t>핑몰</a:t>
            </a:r>
            <a:r>
              <a:rPr dirty="0" sz="1800" spc="-335" b="0">
                <a:solidFill>
                  <a:srgbClr val="797979"/>
                </a:solidFill>
                <a:latin typeface="Bandal"/>
                <a:cs typeface="Bandal"/>
              </a:rPr>
              <a:t> </a:t>
            </a:r>
            <a:r>
              <a:rPr dirty="0" sz="1800" spc="420" b="0">
                <a:solidFill>
                  <a:srgbClr val="797979"/>
                </a:solidFill>
                <a:latin typeface="Bandal"/>
                <a:cs typeface="Bandal"/>
              </a:rPr>
              <a:t>관리시스템</a:t>
            </a:r>
            <a:endParaRPr sz="1800">
              <a:latin typeface="Bandal"/>
              <a:cs typeface="Band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394" y="352806"/>
            <a:ext cx="230695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90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2000" spc="290" b="0">
                <a:latin typeface="Bandal"/>
                <a:cs typeface="Bandal"/>
              </a:rPr>
              <a:t>능소개및산출물소개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20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235" b="1">
                <a:solidFill>
                  <a:srgbClr val="3C3935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3806" y="3588765"/>
            <a:ext cx="5052060" cy="134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00150">
              <a:lnSpc>
                <a:spcPct val="120000"/>
              </a:lnSpc>
              <a:spcBef>
                <a:spcPts val="100"/>
              </a:spcBef>
            </a:pPr>
            <a:r>
              <a:rPr dirty="0" sz="1800" spc="-160">
                <a:solidFill>
                  <a:srgbClr val="B0ADAD"/>
                </a:solidFill>
                <a:latin typeface="UKIJ CJK"/>
                <a:cs typeface="UKIJ CJK"/>
              </a:rPr>
              <a:t>배송관리</a:t>
            </a:r>
            <a:r>
              <a:rPr dirty="0" sz="1800" spc="135">
                <a:solidFill>
                  <a:srgbClr val="B0ADAD"/>
                </a:solidFill>
                <a:latin typeface="Carlito"/>
                <a:cs typeface="Carlito"/>
              </a:rPr>
              <a:t>,</a:t>
            </a:r>
            <a:r>
              <a:rPr dirty="0" sz="1800" spc="-155">
                <a:solidFill>
                  <a:srgbClr val="B0ADAD"/>
                </a:solidFill>
                <a:latin typeface="UKIJ CJK"/>
                <a:cs typeface="UKIJ CJK"/>
              </a:rPr>
              <a:t>매출현</a:t>
            </a:r>
            <a:r>
              <a:rPr dirty="0" sz="1800" spc="-160">
                <a:solidFill>
                  <a:srgbClr val="B0ADAD"/>
                </a:solidFill>
                <a:latin typeface="UKIJ CJK"/>
                <a:cs typeface="UKIJ CJK"/>
              </a:rPr>
              <a:t>황</a:t>
            </a:r>
            <a:r>
              <a:rPr dirty="0" sz="1800" spc="135">
                <a:solidFill>
                  <a:srgbClr val="B0ADAD"/>
                </a:solidFill>
                <a:latin typeface="Carlito"/>
                <a:cs typeface="Carlito"/>
              </a:rPr>
              <a:t>,</a:t>
            </a:r>
            <a:r>
              <a:rPr dirty="0" sz="1800" spc="-160">
                <a:solidFill>
                  <a:srgbClr val="B0ADAD"/>
                </a:solidFill>
                <a:latin typeface="UKIJ CJK"/>
                <a:cs typeface="UKIJ CJK"/>
              </a:rPr>
              <a:t>반품관리</a:t>
            </a:r>
            <a:r>
              <a:rPr dirty="0" sz="1800" spc="135">
                <a:solidFill>
                  <a:srgbClr val="B0ADAD"/>
                </a:solidFill>
                <a:latin typeface="Carlito"/>
                <a:cs typeface="Carlito"/>
              </a:rPr>
              <a:t>,</a:t>
            </a:r>
            <a:r>
              <a:rPr dirty="0" sz="1800" spc="-160">
                <a:solidFill>
                  <a:srgbClr val="B0ADAD"/>
                </a:solidFill>
                <a:latin typeface="UKIJ CJK"/>
                <a:cs typeface="UKIJ CJK"/>
              </a:rPr>
              <a:t>입출고관</a:t>
            </a:r>
            <a:r>
              <a:rPr dirty="0" sz="1800" spc="-155">
                <a:solidFill>
                  <a:srgbClr val="B0ADAD"/>
                </a:solidFill>
                <a:latin typeface="UKIJ CJK"/>
                <a:cs typeface="UKIJ CJK"/>
              </a:rPr>
              <a:t>리</a:t>
            </a:r>
            <a:r>
              <a:rPr dirty="0" sz="1800">
                <a:solidFill>
                  <a:srgbClr val="B0ADAD"/>
                </a:solidFill>
                <a:latin typeface="Carlito"/>
                <a:cs typeface="Carlito"/>
              </a:rPr>
              <a:t>,  </a:t>
            </a:r>
            <a:r>
              <a:rPr dirty="0" sz="1800" spc="-70">
                <a:solidFill>
                  <a:srgbClr val="B0ADAD"/>
                </a:solidFill>
                <a:latin typeface="UKIJ CJK"/>
                <a:cs typeface="UKIJ CJK"/>
              </a:rPr>
              <a:t>회원관리등</a:t>
            </a:r>
            <a:r>
              <a:rPr dirty="0" sz="1800" spc="-114">
                <a:solidFill>
                  <a:srgbClr val="B0ADAD"/>
                </a:solidFill>
                <a:latin typeface="UKIJ CJK"/>
                <a:cs typeface="UKIJ CJK"/>
              </a:rPr>
              <a:t> </a:t>
            </a:r>
            <a:r>
              <a:rPr dirty="0" sz="1800" spc="-60">
                <a:solidFill>
                  <a:srgbClr val="B0ADAD"/>
                </a:solidFill>
                <a:latin typeface="UKIJ CJK"/>
                <a:cs typeface="UKIJ CJK"/>
              </a:rPr>
              <a:t>목록별로관리할수있으며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95">
                <a:solidFill>
                  <a:srgbClr val="B0ADAD"/>
                </a:solidFill>
                <a:latin typeface="UKIJ CJK"/>
                <a:cs typeface="UKIJ CJK"/>
              </a:rPr>
              <a:t>해당카테고리에들어가면 </a:t>
            </a:r>
            <a:r>
              <a:rPr dirty="0" sz="1800" spc="-35">
                <a:solidFill>
                  <a:srgbClr val="B0ADAD"/>
                </a:solidFill>
                <a:latin typeface="UKIJ CJK"/>
                <a:cs typeface="UKIJ CJK"/>
              </a:rPr>
              <a:t>확인및조회</a:t>
            </a:r>
            <a:r>
              <a:rPr dirty="0" sz="1800" spc="-35">
                <a:solidFill>
                  <a:srgbClr val="B0ADAD"/>
                </a:solidFill>
                <a:latin typeface="Carlito"/>
                <a:cs typeface="Carlito"/>
              </a:rPr>
              <a:t>,</a:t>
            </a:r>
            <a:r>
              <a:rPr dirty="0" sz="1800" spc="-35">
                <a:solidFill>
                  <a:srgbClr val="B0ADAD"/>
                </a:solidFill>
                <a:latin typeface="UKIJ CJK"/>
                <a:cs typeface="UKIJ CJK"/>
              </a:rPr>
              <a:t>정보</a:t>
            </a:r>
            <a:r>
              <a:rPr dirty="0" sz="1800" spc="-35">
                <a:solidFill>
                  <a:srgbClr val="B0ADAD"/>
                </a:solidFill>
                <a:latin typeface="Carlito"/>
                <a:cs typeface="Carlito"/>
              </a:rPr>
              <a:t>,</a:t>
            </a:r>
            <a:r>
              <a:rPr dirty="0" sz="1800" spc="-35">
                <a:solidFill>
                  <a:srgbClr val="B0ADAD"/>
                </a:solidFill>
                <a:latin typeface="UKIJ CJK"/>
                <a:cs typeface="UKIJ CJK"/>
              </a:rPr>
              <a:t>수정등을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45">
                <a:solidFill>
                  <a:srgbClr val="B0ADAD"/>
                </a:solidFill>
                <a:latin typeface="UKIJ CJK"/>
                <a:cs typeface="UKIJ CJK"/>
              </a:rPr>
              <a:t>편리하게관리할수있다</a:t>
            </a:r>
            <a:r>
              <a:rPr dirty="0" sz="1800" spc="-45">
                <a:solidFill>
                  <a:srgbClr val="B0ADAD"/>
                </a:solidFill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3806" y="2716225"/>
            <a:ext cx="347599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40">
                <a:solidFill>
                  <a:srgbClr val="6C6969"/>
                </a:solidFill>
                <a:latin typeface="UKIJ CJK"/>
                <a:cs typeface="UKIJ CJK"/>
              </a:rPr>
              <a:t>배송관리와</a:t>
            </a:r>
            <a:r>
              <a:rPr dirty="0" sz="3200" spc="-370">
                <a:solidFill>
                  <a:srgbClr val="6C6969"/>
                </a:solidFill>
                <a:latin typeface="UKIJ CJK"/>
                <a:cs typeface="UKIJ CJK"/>
              </a:rPr>
              <a:t> </a:t>
            </a:r>
            <a:r>
              <a:rPr dirty="0" sz="3200" spc="-300">
                <a:solidFill>
                  <a:srgbClr val="6C6969"/>
                </a:solidFill>
                <a:latin typeface="UKIJ CJK"/>
                <a:cs typeface="UKIJ CJK"/>
              </a:rPr>
              <a:t>회원관리</a:t>
            </a:r>
            <a:endParaRPr sz="320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04431" y="3429000"/>
            <a:ext cx="5687695" cy="0"/>
          </a:xfrm>
          <a:custGeom>
            <a:avLst/>
            <a:gdLst/>
            <a:ahLst/>
            <a:cxnLst/>
            <a:rect l="l" t="t" r="r" b="b"/>
            <a:pathLst>
              <a:path w="5687695" h="0">
                <a:moveTo>
                  <a:pt x="0" y="0"/>
                </a:moveTo>
                <a:lnTo>
                  <a:pt x="5687695" y="0"/>
                </a:lnTo>
              </a:path>
            </a:pathLst>
          </a:custGeom>
          <a:ln w="6350">
            <a:solidFill>
              <a:srgbClr val="39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7576" y="1175003"/>
            <a:ext cx="5896356" cy="4529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386841"/>
            <a:ext cx="23069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90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2000" spc="290" b="0">
                <a:latin typeface="Bandal"/>
                <a:cs typeface="Bandal"/>
              </a:rPr>
              <a:t>능소개및산출물소개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3C3935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804" y="1350263"/>
            <a:ext cx="2202180" cy="734695"/>
          </a:xfrm>
          <a:prstGeom prst="rect">
            <a:avLst/>
          </a:prstGeom>
          <a:solidFill>
            <a:srgbClr val="92D050"/>
          </a:solidFill>
        </p:spPr>
        <p:txBody>
          <a:bodyPr wrap="square" lIns="0" tIns="166370" rIns="0" bIns="0" rtlCol="0" vert="horz">
            <a:spAutoFit/>
          </a:bodyPr>
          <a:lstStyle/>
          <a:p>
            <a:pPr marL="253365">
              <a:lnSpc>
                <a:spcPct val="100000"/>
              </a:lnSpc>
              <a:spcBef>
                <a:spcPts val="1310"/>
              </a:spcBef>
            </a:pPr>
            <a:r>
              <a:rPr dirty="0" sz="2300" spc="455" b="0">
                <a:solidFill>
                  <a:srgbClr val="1D1C1C"/>
                </a:solidFill>
                <a:latin typeface="Bandal"/>
                <a:cs typeface="Bandal"/>
              </a:rPr>
              <a:t>회원관리</a:t>
            </a:r>
            <a:r>
              <a:rPr dirty="0" sz="2300" spc="-640" b="0">
                <a:solidFill>
                  <a:srgbClr val="1D1C1C"/>
                </a:solidFill>
                <a:latin typeface="Bandal"/>
                <a:cs typeface="Bandal"/>
              </a:rPr>
              <a:t> </a:t>
            </a:r>
            <a:r>
              <a:rPr dirty="0" sz="2300" spc="509" b="0">
                <a:solidFill>
                  <a:srgbClr val="1D1C1C"/>
                </a:solidFill>
                <a:latin typeface="Bandal"/>
                <a:cs typeface="Bandal"/>
              </a:rPr>
              <a:t>기능</a:t>
            </a:r>
            <a:endParaRPr sz="2300">
              <a:latin typeface="Bandal"/>
              <a:cs typeface="Band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9961" y="2321047"/>
            <a:ext cx="1451391" cy="2566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58284" y="1690116"/>
            <a:ext cx="2204085" cy="1270000"/>
          </a:xfrm>
          <a:custGeom>
            <a:avLst/>
            <a:gdLst/>
            <a:ahLst/>
            <a:cxnLst/>
            <a:rect l="l" t="t" r="r" b="b"/>
            <a:pathLst>
              <a:path w="2204084" h="1270000">
                <a:moveTo>
                  <a:pt x="1101852" y="0"/>
                </a:moveTo>
                <a:lnTo>
                  <a:pt x="1041391" y="939"/>
                </a:lnTo>
                <a:lnTo>
                  <a:pt x="981784" y="3725"/>
                </a:lnTo>
                <a:lnTo>
                  <a:pt x="923114" y="8308"/>
                </a:lnTo>
                <a:lnTo>
                  <a:pt x="865464" y="14642"/>
                </a:lnTo>
                <a:lnTo>
                  <a:pt x="808919" y="22676"/>
                </a:lnTo>
                <a:lnTo>
                  <a:pt x="753563" y="32363"/>
                </a:lnTo>
                <a:lnTo>
                  <a:pt x="699479" y="43655"/>
                </a:lnTo>
                <a:lnTo>
                  <a:pt x="646752" y="56502"/>
                </a:lnTo>
                <a:lnTo>
                  <a:pt x="595466" y="70856"/>
                </a:lnTo>
                <a:lnTo>
                  <a:pt x="545704" y="86670"/>
                </a:lnTo>
                <a:lnTo>
                  <a:pt x="497552" y="103894"/>
                </a:lnTo>
                <a:lnTo>
                  <a:pt x="451091" y="122480"/>
                </a:lnTo>
                <a:lnTo>
                  <a:pt x="406408" y="142380"/>
                </a:lnTo>
                <a:lnTo>
                  <a:pt x="363585" y="163545"/>
                </a:lnTo>
                <a:lnTo>
                  <a:pt x="322707" y="185928"/>
                </a:lnTo>
                <a:lnTo>
                  <a:pt x="283857" y="209478"/>
                </a:lnTo>
                <a:lnTo>
                  <a:pt x="247120" y="234148"/>
                </a:lnTo>
                <a:lnTo>
                  <a:pt x="212579" y="259890"/>
                </a:lnTo>
                <a:lnTo>
                  <a:pt x="180319" y="286655"/>
                </a:lnTo>
                <a:lnTo>
                  <a:pt x="150424" y="314395"/>
                </a:lnTo>
                <a:lnTo>
                  <a:pt x="122977" y="343061"/>
                </a:lnTo>
                <a:lnTo>
                  <a:pt x="98063" y="372605"/>
                </a:lnTo>
                <a:lnTo>
                  <a:pt x="56168" y="434132"/>
                </a:lnTo>
                <a:lnTo>
                  <a:pt x="25411" y="498590"/>
                </a:lnTo>
                <a:lnTo>
                  <a:pt x="6464" y="565590"/>
                </a:lnTo>
                <a:lnTo>
                  <a:pt x="0" y="634746"/>
                </a:lnTo>
                <a:lnTo>
                  <a:pt x="1630" y="669568"/>
                </a:lnTo>
                <a:lnTo>
                  <a:pt x="14420" y="737695"/>
                </a:lnTo>
                <a:lnTo>
                  <a:pt x="39355" y="803472"/>
                </a:lnTo>
                <a:lnTo>
                  <a:pt x="75765" y="866513"/>
                </a:lnTo>
                <a:lnTo>
                  <a:pt x="122977" y="926430"/>
                </a:lnTo>
                <a:lnTo>
                  <a:pt x="150424" y="955096"/>
                </a:lnTo>
                <a:lnTo>
                  <a:pt x="180319" y="982836"/>
                </a:lnTo>
                <a:lnTo>
                  <a:pt x="212579" y="1009601"/>
                </a:lnTo>
                <a:lnTo>
                  <a:pt x="247120" y="1035343"/>
                </a:lnTo>
                <a:lnTo>
                  <a:pt x="283857" y="1060013"/>
                </a:lnTo>
                <a:lnTo>
                  <a:pt x="322707" y="1083564"/>
                </a:lnTo>
                <a:lnTo>
                  <a:pt x="363585" y="1105946"/>
                </a:lnTo>
                <a:lnTo>
                  <a:pt x="406408" y="1127111"/>
                </a:lnTo>
                <a:lnTo>
                  <a:pt x="451091" y="1147011"/>
                </a:lnTo>
                <a:lnTo>
                  <a:pt x="497552" y="1165597"/>
                </a:lnTo>
                <a:lnTo>
                  <a:pt x="545704" y="1182821"/>
                </a:lnTo>
                <a:lnTo>
                  <a:pt x="595466" y="1198635"/>
                </a:lnTo>
                <a:lnTo>
                  <a:pt x="646752" y="1212989"/>
                </a:lnTo>
                <a:lnTo>
                  <a:pt x="699479" y="1225836"/>
                </a:lnTo>
                <a:lnTo>
                  <a:pt x="753563" y="1237128"/>
                </a:lnTo>
                <a:lnTo>
                  <a:pt x="808919" y="1246815"/>
                </a:lnTo>
                <a:lnTo>
                  <a:pt x="865464" y="1254849"/>
                </a:lnTo>
                <a:lnTo>
                  <a:pt x="923114" y="1261183"/>
                </a:lnTo>
                <a:lnTo>
                  <a:pt x="981784" y="1265766"/>
                </a:lnTo>
                <a:lnTo>
                  <a:pt x="1041391" y="1268552"/>
                </a:lnTo>
                <a:lnTo>
                  <a:pt x="1101852" y="1269492"/>
                </a:lnTo>
                <a:lnTo>
                  <a:pt x="1162312" y="1268552"/>
                </a:lnTo>
                <a:lnTo>
                  <a:pt x="1221919" y="1265766"/>
                </a:lnTo>
                <a:lnTo>
                  <a:pt x="1280589" y="1261183"/>
                </a:lnTo>
                <a:lnTo>
                  <a:pt x="1338239" y="1254849"/>
                </a:lnTo>
                <a:lnTo>
                  <a:pt x="1394784" y="1246815"/>
                </a:lnTo>
                <a:lnTo>
                  <a:pt x="1450140" y="1237128"/>
                </a:lnTo>
                <a:lnTo>
                  <a:pt x="1504224" y="1225836"/>
                </a:lnTo>
                <a:lnTo>
                  <a:pt x="1556951" y="1212989"/>
                </a:lnTo>
                <a:lnTo>
                  <a:pt x="1608237" y="1198635"/>
                </a:lnTo>
                <a:lnTo>
                  <a:pt x="1657999" y="1182821"/>
                </a:lnTo>
                <a:lnTo>
                  <a:pt x="1706151" y="1165597"/>
                </a:lnTo>
                <a:lnTo>
                  <a:pt x="1752612" y="1147011"/>
                </a:lnTo>
                <a:lnTo>
                  <a:pt x="1797295" y="1127111"/>
                </a:lnTo>
                <a:lnTo>
                  <a:pt x="1840118" y="1105946"/>
                </a:lnTo>
                <a:lnTo>
                  <a:pt x="1880997" y="1083564"/>
                </a:lnTo>
                <a:lnTo>
                  <a:pt x="1919846" y="1060013"/>
                </a:lnTo>
                <a:lnTo>
                  <a:pt x="1956583" y="1035343"/>
                </a:lnTo>
                <a:lnTo>
                  <a:pt x="1991124" y="1009601"/>
                </a:lnTo>
                <a:lnTo>
                  <a:pt x="2023384" y="982836"/>
                </a:lnTo>
                <a:lnTo>
                  <a:pt x="2053279" y="955096"/>
                </a:lnTo>
                <a:lnTo>
                  <a:pt x="2080726" y="926430"/>
                </a:lnTo>
                <a:lnTo>
                  <a:pt x="2105640" y="896886"/>
                </a:lnTo>
                <a:lnTo>
                  <a:pt x="2147535" y="835359"/>
                </a:lnTo>
                <a:lnTo>
                  <a:pt x="2178292" y="770901"/>
                </a:lnTo>
                <a:lnTo>
                  <a:pt x="2197239" y="703901"/>
                </a:lnTo>
                <a:lnTo>
                  <a:pt x="2203704" y="634746"/>
                </a:lnTo>
                <a:lnTo>
                  <a:pt x="2202073" y="599923"/>
                </a:lnTo>
                <a:lnTo>
                  <a:pt x="2189283" y="531796"/>
                </a:lnTo>
                <a:lnTo>
                  <a:pt x="2164348" y="466019"/>
                </a:lnTo>
                <a:lnTo>
                  <a:pt x="2127938" y="402978"/>
                </a:lnTo>
                <a:lnTo>
                  <a:pt x="2080726" y="343061"/>
                </a:lnTo>
                <a:lnTo>
                  <a:pt x="2053279" y="314395"/>
                </a:lnTo>
                <a:lnTo>
                  <a:pt x="2023384" y="286655"/>
                </a:lnTo>
                <a:lnTo>
                  <a:pt x="1991124" y="259890"/>
                </a:lnTo>
                <a:lnTo>
                  <a:pt x="1956583" y="234148"/>
                </a:lnTo>
                <a:lnTo>
                  <a:pt x="1919846" y="209478"/>
                </a:lnTo>
                <a:lnTo>
                  <a:pt x="1880997" y="185928"/>
                </a:lnTo>
                <a:lnTo>
                  <a:pt x="1840118" y="163545"/>
                </a:lnTo>
                <a:lnTo>
                  <a:pt x="1797295" y="142380"/>
                </a:lnTo>
                <a:lnTo>
                  <a:pt x="1752612" y="122480"/>
                </a:lnTo>
                <a:lnTo>
                  <a:pt x="1706151" y="103894"/>
                </a:lnTo>
                <a:lnTo>
                  <a:pt x="1657999" y="86670"/>
                </a:lnTo>
                <a:lnTo>
                  <a:pt x="1608237" y="70856"/>
                </a:lnTo>
                <a:lnTo>
                  <a:pt x="1556951" y="56502"/>
                </a:lnTo>
                <a:lnTo>
                  <a:pt x="1504224" y="43655"/>
                </a:lnTo>
                <a:lnTo>
                  <a:pt x="1450140" y="32363"/>
                </a:lnTo>
                <a:lnTo>
                  <a:pt x="1394784" y="22676"/>
                </a:lnTo>
                <a:lnTo>
                  <a:pt x="1338239" y="14642"/>
                </a:lnTo>
                <a:lnTo>
                  <a:pt x="1280589" y="8308"/>
                </a:lnTo>
                <a:lnTo>
                  <a:pt x="1221919" y="3725"/>
                </a:lnTo>
                <a:lnTo>
                  <a:pt x="1162312" y="939"/>
                </a:lnTo>
                <a:lnTo>
                  <a:pt x="1101852" y="0"/>
                </a:lnTo>
                <a:close/>
              </a:path>
            </a:pathLst>
          </a:custGeom>
          <a:solidFill>
            <a:srgbClr val="AD9B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90235" y="2029205"/>
            <a:ext cx="9398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450" b="0">
                <a:solidFill>
                  <a:srgbClr val="FFFFFF"/>
                </a:solidFill>
                <a:latin typeface="Bandal"/>
                <a:cs typeface="Bandal"/>
              </a:rPr>
              <a:t>고객정보</a:t>
            </a:r>
            <a:endParaRPr sz="1800">
              <a:latin typeface="Bandal"/>
              <a:cs typeface="Bandal"/>
            </a:endParaRPr>
          </a:p>
          <a:p>
            <a:pPr algn="ctr">
              <a:lnSpc>
                <a:spcPct val="100000"/>
              </a:lnSpc>
            </a:pPr>
            <a:r>
              <a:rPr dirty="0" sz="1800" spc="520" b="0">
                <a:solidFill>
                  <a:srgbClr val="FFFFFF"/>
                </a:solidFill>
                <a:latin typeface="Bandal"/>
                <a:cs typeface="Bandal"/>
              </a:rPr>
              <a:t>조회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92083" y="1033272"/>
            <a:ext cx="2204085" cy="1271270"/>
          </a:xfrm>
          <a:custGeom>
            <a:avLst/>
            <a:gdLst/>
            <a:ahLst/>
            <a:cxnLst/>
            <a:rect l="l" t="t" r="r" b="b"/>
            <a:pathLst>
              <a:path w="2204084" h="1271270">
                <a:moveTo>
                  <a:pt x="1101852" y="0"/>
                </a:moveTo>
                <a:lnTo>
                  <a:pt x="1041391" y="940"/>
                </a:lnTo>
                <a:lnTo>
                  <a:pt x="981784" y="3728"/>
                </a:lnTo>
                <a:lnTo>
                  <a:pt x="923114" y="8316"/>
                </a:lnTo>
                <a:lnTo>
                  <a:pt x="865464" y="14655"/>
                </a:lnTo>
                <a:lnTo>
                  <a:pt x="808919" y="22697"/>
                </a:lnTo>
                <a:lnTo>
                  <a:pt x="753563" y="32394"/>
                </a:lnTo>
                <a:lnTo>
                  <a:pt x="699479" y="43696"/>
                </a:lnTo>
                <a:lnTo>
                  <a:pt x="646752" y="56556"/>
                </a:lnTo>
                <a:lnTo>
                  <a:pt x="595466" y="70925"/>
                </a:lnTo>
                <a:lnTo>
                  <a:pt x="545704" y="86755"/>
                </a:lnTo>
                <a:lnTo>
                  <a:pt x="497552" y="103997"/>
                </a:lnTo>
                <a:lnTo>
                  <a:pt x="451091" y="122602"/>
                </a:lnTo>
                <a:lnTo>
                  <a:pt x="406408" y="142523"/>
                </a:lnTo>
                <a:lnTo>
                  <a:pt x="363585" y="163711"/>
                </a:lnTo>
                <a:lnTo>
                  <a:pt x="322706" y="186118"/>
                </a:lnTo>
                <a:lnTo>
                  <a:pt x="283857" y="209695"/>
                </a:lnTo>
                <a:lnTo>
                  <a:pt x="247120" y="234393"/>
                </a:lnTo>
                <a:lnTo>
                  <a:pt x="212579" y="260165"/>
                </a:lnTo>
                <a:lnTo>
                  <a:pt x="180319" y="286961"/>
                </a:lnTo>
                <a:lnTo>
                  <a:pt x="150424" y="314734"/>
                </a:lnTo>
                <a:lnTo>
                  <a:pt x="122977" y="343434"/>
                </a:lnTo>
                <a:lnTo>
                  <a:pt x="98063" y="373015"/>
                </a:lnTo>
                <a:lnTo>
                  <a:pt x="56168" y="434620"/>
                </a:lnTo>
                <a:lnTo>
                  <a:pt x="25411" y="499162"/>
                </a:lnTo>
                <a:lnTo>
                  <a:pt x="6464" y="566254"/>
                </a:lnTo>
                <a:lnTo>
                  <a:pt x="0" y="635507"/>
                </a:lnTo>
                <a:lnTo>
                  <a:pt x="1630" y="670380"/>
                </a:lnTo>
                <a:lnTo>
                  <a:pt x="14420" y="738602"/>
                </a:lnTo>
                <a:lnTo>
                  <a:pt x="39355" y="804467"/>
                </a:lnTo>
                <a:lnTo>
                  <a:pt x="75765" y="867589"/>
                </a:lnTo>
                <a:lnTo>
                  <a:pt x="122977" y="927581"/>
                </a:lnTo>
                <a:lnTo>
                  <a:pt x="150424" y="956281"/>
                </a:lnTo>
                <a:lnTo>
                  <a:pt x="180319" y="984054"/>
                </a:lnTo>
                <a:lnTo>
                  <a:pt x="212579" y="1010850"/>
                </a:lnTo>
                <a:lnTo>
                  <a:pt x="247120" y="1036622"/>
                </a:lnTo>
                <a:lnTo>
                  <a:pt x="283857" y="1061320"/>
                </a:lnTo>
                <a:lnTo>
                  <a:pt x="322706" y="1084897"/>
                </a:lnTo>
                <a:lnTo>
                  <a:pt x="363585" y="1107304"/>
                </a:lnTo>
                <a:lnTo>
                  <a:pt x="406408" y="1128492"/>
                </a:lnTo>
                <a:lnTo>
                  <a:pt x="451091" y="1148413"/>
                </a:lnTo>
                <a:lnTo>
                  <a:pt x="497552" y="1167018"/>
                </a:lnTo>
                <a:lnTo>
                  <a:pt x="545704" y="1184260"/>
                </a:lnTo>
                <a:lnTo>
                  <a:pt x="595466" y="1200090"/>
                </a:lnTo>
                <a:lnTo>
                  <a:pt x="646752" y="1214459"/>
                </a:lnTo>
                <a:lnTo>
                  <a:pt x="699479" y="1227319"/>
                </a:lnTo>
                <a:lnTo>
                  <a:pt x="753563" y="1238621"/>
                </a:lnTo>
                <a:lnTo>
                  <a:pt x="808919" y="1248318"/>
                </a:lnTo>
                <a:lnTo>
                  <a:pt x="865464" y="1256360"/>
                </a:lnTo>
                <a:lnTo>
                  <a:pt x="923114" y="1262699"/>
                </a:lnTo>
                <a:lnTo>
                  <a:pt x="981784" y="1267287"/>
                </a:lnTo>
                <a:lnTo>
                  <a:pt x="1041391" y="1270075"/>
                </a:lnTo>
                <a:lnTo>
                  <a:pt x="1101852" y="1271015"/>
                </a:lnTo>
                <a:lnTo>
                  <a:pt x="1162312" y="1270075"/>
                </a:lnTo>
                <a:lnTo>
                  <a:pt x="1221919" y="1267287"/>
                </a:lnTo>
                <a:lnTo>
                  <a:pt x="1280589" y="1262699"/>
                </a:lnTo>
                <a:lnTo>
                  <a:pt x="1338239" y="1256360"/>
                </a:lnTo>
                <a:lnTo>
                  <a:pt x="1394784" y="1248318"/>
                </a:lnTo>
                <a:lnTo>
                  <a:pt x="1450140" y="1238621"/>
                </a:lnTo>
                <a:lnTo>
                  <a:pt x="1504224" y="1227319"/>
                </a:lnTo>
                <a:lnTo>
                  <a:pt x="1556951" y="1214459"/>
                </a:lnTo>
                <a:lnTo>
                  <a:pt x="1608237" y="1200090"/>
                </a:lnTo>
                <a:lnTo>
                  <a:pt x="1657999" y="1184260"/>
                </a:lnTo>
                <a:lnTo>
                  <a:pt x="1706151" y="1167018"/>
                </a:lnTo>
                <a:lnTo>
                  <a:pt x="1752612" y="1148413"/>
                </a:lnTo>
                <a:lnTo>
                  <a:pt x="1797295" y="1128492"/>
                </a:lnTo>
                <a:lnTo>
                  <a:pt x="1840118" y="1107304"/>
                </a:lnTo>
                <a:lnTo>
                  <a:pt x="1880997" y="1084897"/>
                </a:lnTo>
                <a:lnTo>
                  <a:pt x="1919846" y="1061320"/>
                </a:lnTo>
                <a:lnTo>
                  <a:pt x="1956583" y="1036622"/>
                </a:lnTo>
                <a:lnTo>
                  <a:pt x="1991124" y="1010850"/>
                </a:lnTo>
                <a:lnTo>
                  <a:pt x="2023384" y="984054"/>
                </a:lnTo>
                <a:lnTo>
                  <a:pt x="2053279" y="956281"/>
                </a:lnTo>
                <a:lnTo>
                  <a:pt x="2080726" y="927581"/>
                </a:lnTo>
                <a:lnTo>
                  <a:pt x="2105640" y="898000"/>
                </a:lnTo>
                <a:lnTo>
                  <a:pt x="2147535" y="836395"/>
                </a:lnTo>
                <a:lnTo>
                  <a:pt x="2178292" y="771853"/>
                </a:lnTo>
                <a:lnTo>
                  <a:pt x="2197239" y="704761"/>
                </a:lnTo>
                <a:lnTo>
                  <a:pt x="2203704" y="635507"/>
                </a:lnTo>
                <a:lnTo>
                  <a:pt x="2202073" y="600635"/>
                </a:lnTo>
                <a:lnTo>
                  <a:pt x="2189283" y="532413"/>
                </a:lnTo>
                <a:lnTo>
                  <a:pt x="2164348" y="466548"/>
                </a:lnTo>
                <a:lnTo>
                  <a:pt x="2127938" y="403426"/>
                </a:lnTo>
                <a:lnTo>
                  <a:pt x="2080726" y="343434"/>
                </a:lnTo>
                <a:lnTo>
                  <a:pt x="2053279" y="314734"/>
                </a:lnTo>
                <a:lnTo>
                  <a:pt x="2023384" y="286961"/>
                </a:lnTo>
                <a:lnTo>
                  <a:pt x="1991124" y="260165"/>
                </a:lnTo>
                <a:lnTo>
                  <a:pt x="1956583" y="234393"/>
                </a:lnTo>
                <a:lnTo>
                  <a:pt x="1919846" y="209695"/>
                </a:lnTo>
                <a:lnTo>
                  <a:pt x="1880997" y="186118"/>
                </a:lnTo>
                <a:lnTo>
                  <a:pt x="1840118" y="163711"/>
                </a:lnTo>
                <a:lnTo>
                  <a:pt x="1797295" y="142523"/>
                </a:lnTo>
                <a:lnTo>
                  <a:pt x="1752612" y="122602"/>
                </a:lnTo>
                <a:lnTo>
                  <a:pt x="1706151" y="103997"/>
                </a:lnTo>
                <a:lnTo>
                  <a:pt x="1657999" y="86755"/>
                </a:lnTo>
                <a:lnTo>
                  <a:pt x="1608237" y="70925"/>
                </a:lnTo>
                <a:lnTo>
                  <a:pt x="1556951" y="56556"/>
                </a:lnTo>
                <a:lnTo>
                  <a:pt x="1504224" y="43696"/>
                </a:lnTo>
                <a:lnTo>
                  <a:pt x="1450140" y="32394"/>
                </a:lnTo>
                <a:lnTo>
                  <a:pt x="1394784" y="22697"/>
                </a:lnTo>
                <a:lnTo>
                  <a:pt x="1338239" y="14655"/>
                </a:lnTo>
                <a:lnTo>
                  <a:pt x="1280589" y="8316"/>
                </a:lnTo>
                <a:lnTo>
                  <a:pt x="1221919" y="3728"/>
                </a:lnTo>
                <a:lnTo>
                  <a:pt x="1162312" y="940"/>
                </a:lnTo>
                <a:lnTo>
                  <a:pt x="1101852" y="0"/>
                </a:lnTo>
                <a:close/>
              </a:path>
            </a:pathLst>
          </a:custGeom>
          <a:solidFill>
            <a:srgbClr val="AD9B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924290" y="1372870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dirty="0" sz="1800" spc="415" b="0">
                <a:solidFill>
                  <a:srgbClr val="FFFFFF"/>
                </a:solidFill>
                <a:latin typeface="Bandal"/>
                <a:cs typeface="Bandal"/>
              </a:rPr>
              <a:t>회원정보  </a:t>
            </a:r>
            <a:r>
              <a:rPr dirty="0" sz="1800" spc="525" b="0">
                <a:solidFill>
                  <a:srgbClr val="FFFFFF"/>
                </a:solidFill>
                <a:latin typeface="Bandal"/>
                <a:cs typeface="Bandal"/>
              </a:rPr>
              <a:t>수정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72856" y="2793492"/>
            <a:ext cx="2202180" cy="1271270"/>
          </a:xfrm>
          <a:custGeom>
            <a:avLst/>
            <a:gdLst/>
            <a:ahLst/>
            <a:cxnLst/>
            <a:rect l="l" t="t" r="r" b="b"/>
            <a:pathLst>
              <a:path w="2202179" h="1271270">
                <a:moveTo>
                  <a:pt x="1101090" y="0"/>
                </a:moveTo>
                <a:lnTo>
                  <a:pt x="1040679" y="940"/>
                </a:lnTo>
                <a:lnTo>
                  <a:pt x="981120" y="3728"/>
                </a:lnTo>
                <a:lnTo>
                  <a:pt x="922497" y="8316"/>
                </a:lnTo>
                <a:lnTo>
                  <a:pt x="864892" y="14655"/>
                </a:lnTo>
                <a:lnTo>
                  <a:pt x="808390" y="22697"/>
                </a:lnTo>
                <a:lnTo>
                  <a:pt x="753075" y="32394"/>
                </a:lnTo>
                <a:lnTo>
                  <a:pt x="699031" y="43696"/>
                </a:lnTo>
                <a:lnTo>
                  <a:pt x="646342" y="56556"/>
                </a:lnTo>
                <a:lnTo>
                  <a:pt x="595093" y="70925"/>
                </a:lnTo>
                <a:lnTo>
                  <a:pt x="545366" y="86755"/>
                </a:lnTo>
                <a:lnTo>
                  <a:pt x="497246" y="103997"/>
                </a:lnTo>
                <a:lnTo>
                  <a:pt x="450817" y="122602"/>
                </a:lnTo>
                <a:lnTo>
                  <a:pt x="406163" y="142523"/>
                </a:lnTo>
                <a:lnTo>
                  <a:pt x="363368" y="163711"/>
                </a:lnTo>
                <a:lnTo>
                  <a:pt x="322516" y="186118"/>
                </a:lnTo>
                <a:lnTo>
                  <a:pt x="283691" y="209695"/>
                </a:lnTo>
                <a:lnTo>
                  <a:pt x="246977" y="234393"/>
                </a:lnTo>
                <a:lnTo>
                  <a:pt x="212457" y="260165"/>
                </a:lnTo>
                <a:lnTo>
                  <a:pt x="180217" y="286961"/>
                </a:lnTo>
                <a:lnTo>
                  <a:pt x="150339" y="314734"/>
                </a:lnTo>
                <a:lnTo>
                  <a:pt x="122909" y="343434"/>
                </a:lnTo>
                <a:lnTo>
                  <a:pt x="98009" y="373015"/>
                </a:lnTo>
                <a:lnTo>
                  <a:pt x="56138" y="434620"/>
                </a:lnTo>
                <a:lnTo>
                  <a:pt x="25398" y="499162"/>
                </a:lnTo>
                <a:lnTo>
                  <a:pt x="6461" y="566254"/>
                </a:lnTo>
                <a:lnTo>
                  <a:pt x="0" y="635508"/>
                </a:lnTo>
                <a:lnTo>
                  <a:pt x="1629" y="670380"/>
                </a:lnTo>
                <a:lnTo>
                  <a:pt x="14412" y="738602"/>
                </a:lnTo>
                <a:lnTo>
                  <a:pt x="39334" y="804467"/>
                </a:lnTo>
                <a:lnTo>
                  <a:pt x="75724" y="867589"/>
                </a:lnTo>
                <a:lnTo>
                  <a:pt x="122909" y="927581"/>
                </a:lnTo>
                <a:lnTo>
                  <a:pt x="150339" y="956281"/>
                </a:lnTo>
                <a:lnTo>
                  <a:pt x="180217" y="984054"/>
                </a:lnTo>
                <a:lnTo>
                  <a:pt x="212457" y="1010850"/>
                </a:lnTo>
                <a:lnTo>
                  <a:pt x="246977" y="1036622"/>
                </a:lnTo>
                <a:lnTo>
                  <a:pt x="283691" y="1061320"/>
                </a:lnTo>
                <a:lnTo>
                  <a:pt x="322516" y="1084897"/>
                </a:lnTo>
                <a:lnTo>
                  <a:pt x="363368" y="1107304"/>
                </a:lnTo>
                <a:lnTo>
                  <a:pt x="406163" y="1128492"/>
                </a:lnTo>
                <a:lnTo>
                  <a:pt x="450817" y="1148413"/>
                </a:lnTo>
                <a:lnTo>
                  <a:pt x="497246" y="1167018"/>
                </a:lnTo>
                <a:lnTo>
                  <a:pt x="545366" y="1184260"/>
                </a:lnTo>
                <a:lnTo>
                  <a:pt x="595093" y="1200090"/>
                </a:lnTo>
                <a:lnTo>
                  <a:pt x="646342" y="1214459"/>
                </a:lnTo>
                <a:lnTo>
                  <a:pt x="699031" y="1227319"/>
                </a:lnTo>
                <a:lnTo>
                  <a:pt x="753075" y="1238621"/>
                </a:lnTo>
                <a:lnTo>
                  <a:pt x="808390" y="1248318"/>
                </a:lnTo>
                <a:lnTo>
                  <a:pt x="864892" y="1256360"/>
                </a:lnTo>
                <a:lnTo>
                  <a:pt x="922497" y="1262699"/>
                </a:lnTo>
                <a:lnTo>
                  <a:pt x="981120" y="1267287"/>
                </a:lnTo>
                <a:lnTo>
                  <a:pt x="1040679" y="1270075"/>
                </a:lnTo>
                <a:lnTo>
                  <a:pt x="1101090" y="1271016"/>
                </a:lnTo>
                <a:lnTo>
                  <a:pt x="1161500" y="1270075"/>
                </a:lnTo>
                <a:lnTo>
                  <a:pt x="1221059" y="1267287"/>
                </a:lnTo>
                <a:lnTo>
                  <a:pt x="1279682" y="1262699"/>
                </a:lnTo>
                <a:lnTo>
                  <a:pt x="1337287" y="1256360"/>
                </a:lnTo>
                <a:lnTo>
                  <a:pt x="1393789" y="1248318"/>
                </a:lnTo>
                <a:lnTo>
                  <a:pt x="1449104" y="1238621"/>
                </a:lnTo>
                <a:lnTo>
                  <a:pt x="1503148" y="1227319"/>
                </a:lnTo>
                <a:lnTo>
                  <a:pt x="1555837" y="1214459"/>
                </a:lnTo>
                <a:lnTo>
                  <a:pt x="1607086" y="1200090"/>
                </a:lnTo>
                <a:lnTo>
                  <a:pt x="1656813" y="1184260"/>
                </a:lnTo>
                <a:lnTo>
                  <a:pt x="1704933" y="1167018"/>
                </a:lnTo>
                <a:lnTo>
                  <a:pt x="1751362" y="1148413"/>
                </a:lnTo>
                <a:lnTo>
                  <a:pt x="1796016" y="1128492"/>
                </a:lnTo>
                <a:lnTo>
                  <a:pt x="1838811" y="1107304"/>
                </a:lnTo>
                <a:lnTo>
                  <a:pt x="1879663" y="1084897"/>
                </a:lnTo>
                <a:lnTo>
                  <a:pt x="1918488" y="1061320"/>
                </a:lnTo>
                <a:lnTo>
                  <a:pt x="1955202" y="1036622"/>
                </a:lnTo>
                <a:lnTo>
                  <a:pt x="1989722" y="1010850"/>
                </a:lnTo>
                <a:lnTo>
                  <a:pt x="2021962" y="984054"/>
                </a:lnTo>
                <a:lnTo>
                  <a:pt x="2051840" y="956281"/>
                </a:lnTo>
                <a:lnTo>
                  <a:pt x="2079270" y="927581"/>
                </a:lnTo>
                <a:lnTo>
                  <a:pt x="2104170" y="898000"/>
                </a:lnTo>
                <a:lnTo>
                  <a:pt x="2146041" y="836395"/>
                </a:lnTo>
                <a:lnTo>
                  <a:pt x="2176781" y="771853"/>
                </a:lnTo>
                <a:lnTo>
                  <a:pt x="2195718" y="704761"/>
                </a:lnTo>
                <a:lnTo>
                  <a:pt x="2202179" y="635508"/>
                </a:lnTo>
                <a:lnTo>
                  <a:pt x="2200550" y="600635"/>
                </a:lnTo>
                <a:lnTo>
                  <a:pt x="2187767" y="532413"/>
                </a:lnTo>
                <a:lnTo>
                  <a:pt x="2162845" y="466548"/>
                </a:lnTo>
                <a:lnTo>
                  <a:pt x="2126455" y="403426"/>
                </a:lnTo>
                <a:lnTo>
                  <a:pt x="2079270" y="343434"/>
                </a:lnTo>
                <a:lnTo>
                  <a:pt x="2051840" y="314734"/>
                </a:lnTo>
                <a:lnTo>
                  <a:pt x="2021962" y="286961"/>
                </a:lnTo>
                <a:lnTo>
                  <a:pt x="1989722" y="260165"/>
                </a:lnTo>
                <a:lnTo>
                  <a:pt x="1955202" y="234393"/>
                </a:lnTo>
                <a:lnTo>
                  <a:pt x="1918488" y="209695"/>
                </a:lnTo>
                <a:lnTo>
                  <a:pt x="1879663" y="186118"/>
                </a:lnTo>
                <a:lnTo>
                  <a:pt x="1838811" y="163711"/>
                </a:lnTo>
                <a:lnTo>
                  <a:pt x="1796016" y="142523"/>
                </a:lnTo>
                <a:lnTo>
                  <a:pt x="1751362" y="122602"/>
                </a:lnTo>
                <a:lnTo>
                  <a:pt x="1704933" y="103997"/>
                </a:lnTo>
                <a:lnTo>
                  <a:pt x="1656813" y="86755"/>
                </a:lnTo>
                <a:lnTo>
                  <a:pt x="1607086" y="70925"/>
                </a:lnTo>
                <a:lnTo>
                  <a:pt x="1555837" y="56556"/>
                </a:lnTo>
                <a:lnTo>
                  <a:pt x="1503148" y="43696"/>
                </a:lnTo>
                <a:lnTo>
                  <a:pt x="1449104" y="32394"/>
                </a:lnTo>
                <a:lnTo>
                  <a:pt x="1393789" y="22697"/>
                </a:lnTo>
                <a:lnTo>
                  <a:pt x="1337287" y="14655"/>
                </a:lnTo>
                <a:lnTo>
                  <a:pt x="1279682" y="8316"/>
                </a:lnTo>
                <a:lnTo>
                  <a:pt x="1221059" y="3728"/>
                </a:lnTo>
                <a:lnTo>
                  <a:pt x="1161500" y="940"/>
                </a:lnTo>
                <a:lnTo>
                  <a:pt x="1101090" y="0"/>
                </a:lnTo>
                <a:close/>
              </a:path>
            </a:pathLst>
          </a:custGeom>
          <a:solidFill>
            <a:srgbClr val="AD9B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03918" y="3133725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dirty="0" sz="1800" spc="415" b="0">
                <a:solidFill>
                  <a:srgbClr val="FFFFFF"/>
                </a:solidFill>
                <a:latin typeface="Bandal"/>
                <a:cs typeface="Bandal"/>
              </a:rPr>
              <a:t>회원정보  </a:t>
            </a:r>
            <a:r>
              <a:rPr dirty="0" sz="1800" spc="300" b="0">
                <a:solidFill>
                  <a:srgbClr val="FFFFFF"/>
                </a:solidFill>
                <a:latin typeface="Bandal"/>
                <a:cs typeface="Bandal"/>
              </a:rPr>
              <a:t>삭제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45152" y="4087367"/>
            <a:ext cx="2202180" cy="1271270"/>
          </a:xfrm>
          <a:custGeom>
            <a:avLst/>
            <a:gdLst/>
            <a:ahLst/>
            <a:cxnLst/>
            <a:rect l="l" t="t" r="r" b="b"/>
            <a:pathLst>
              <a:path w="2202179" h="1271270">
                <a:moveTo>
                  <a:pt x="1101089" y="0"/>
                </a:moveTo>
                <a:lnTo>
                  <a:pt x="1040679" y="940"/>
                </a:lnTo>
                <a:lnTo>
                  <a:pt x="981120" y="3728"/>
                </a:lnTo>
                <a:lnTo>
                  <a:pt x="922497" y="8316"/>
                </a:lnTo>
                <a:lnTo>
                  <a:pt x="864892" y="14655"/>
                </a:lnTo>
                <a:lnTo>
                  <a:pt x="808390" y="22697"/>
                </a:lnTo>
                <a:lnTo>
                  <a:pt x="753075" y="32394"/>
                </a:lnTo>
                <a:lnTo>
                  <a:pt x="699031" y="43696"/>
                </a:lnTo>
                <a:lnTo>
                  <a:pt x="646342" y="56556"/>
                </a:lnTo>
                <a:lnTo>
                  <a:pt x="595093" y="70925"/>
                </a:lnTo>
                <a:lnTo>
                  <a:pt x="545366" y="86755"/>
                </a:lnTo>
                <a:lnTo>
                  <a:pt x="497246" y="103997"/>
                </a:lnTo>
                <a:lnTo>
                  <a:pt x="450817" y="122602"/>
                </a:lnTo>
                <a:lnTo>
                  <a:pt x="406163" y="142523"/>
                </a:lnTo>
                <a:lnTo>
                  <a:pt x="363368" y="163711"/>
                </a:lnTo>
                <a:lnTo>
                  <a:pt x="322516" y="186118"/>
                </a:lnTo>
                <a:lnTo>
                  <a:pt x="283691" y="209695"/>
                </a:lnTo>
                <a:lnTo>
                  <a:pt x="246977" y="234393"/>
                </a:lnTo>
                <a:lnTo>
                  <a:pt x="212457" y="260165"/>
                </a:lnTo>
                <a:lnTo>
                  <a:pt x="180217" y="286961"/>
                </a:lnTo>
                <a:lnTo>
                  <a:pt x="150339" y="314734"/>
                </a:lnTo>
                <a:lnTo>
                  <a:pt x="122909" y="343434"/>
                </a:lnTo>
                <a:lnTo>
                  <a:pt x="98009" y="373015"/>
                </a:lnTo>
                <a:lnTo>
                  <a:pt x="56138" y="434620"/>
                </a:lnTo>
                <a:lnTo>
                  <a:pt x="25398" y="499162"/>
                </a:lnTo>
                <a:lnTo>
                  <a:pt x="6461" y="566254"/>
                </a:lnTo>
                <a:lnTo>
                  <a:pt x="0" y="635507"/>
                </a:lnTo>
                <a:lnTo>
                  <a:pt x="1629" y="670380"/>
                </a:lnTo>
                <a:lnTo>
                  <a:pt x="14412" y="738602"/>
                </a:lnTo>
                <a:lnTo>
                  <a:pt x="39334" y="804467"/>
                </a:lnTo>
                <a:lnTo>
                  <a:pt x="75724" y="867589"/>
                </a:lnTo>
                <a:lnTo>
                  <a:pt x="122909" y="927581"/>
                </a:lnTo>
                <a:lnTo>
                  <a:pt x="150339" y="956281"/>
                </a:lnTo>
                <a:lnTo>
                  <a:pt x="180217" y="984054"/>
                </a:lnTo>
                <a:lnTo>
                  <a:pt x="212457" y="1010850"/>
                </a:lnTo>
                <a:lnTo>
                  <a:pt x="246977" y="1036622"/>
                </a:lnTo>
                <a:lnTo>
                  <a:pt x="283691" y="1061320"/>
                </a:lnTo>
                <a:lnTo>
                  <a:pt x="322516" y="1084897"/>
                </a:lnTo>
                <a:lnTo>
                  <a:pt x="363368" y="1107304"/>
                </a:lnTo>
                <a:lnTo>
                  <a:pt x="406163" y="1128492"/>
                </a:lnTo>
                <a:lnTo>
                  <a:pt x="450817" y="1148413"/>
                </a:lnTo>
                <a:lnTo>
                  <a:pt x="497246" y="1167018"/>
                </a:lnTo>
                <a:lnTo>
                  <a:pt x="545366" y="1184260"/>
                </a:lnTo>
                <a:lnTo>
                  <a:pt x="595093" y="1200090"/>
                </a:lnTo>
                <a:lnTo>
                  <a:pt x="646342" y="1214459"/>
                </a:lnTo>
                <a:lnTo>
                  <a:pt x="699031" y="1227319"/>
                </a:lnTo>
                <a:lnTo>
                  <a:pt x="753075" y="1238621"/>
                </a:lnTo>
                <a:lnTo>
                  <a:pt x="808390" y="1248318"/>
                </a:lnTo>
                <a:lnTo>
                  <a:pt x="864892" y="1256360"/>
                </a:lnTo>
                <a:lnTo>
                  <a:pt x="922497" y="1262699"/>
                </a:lnTo>
                <a:lnTo>
                  <a:pt x="981120" y="1267287"/>
                </a:lnTo>
                <a:lnTo>
                  <a:pt x="1040679" y="1270075"/>
                </a:lnTo>
                <a:lnTo>
                  <a:pt x="1101089" y="1271015"/>
                </a:lnTo>
                <a:lnTo>
                  <a:pt x="1161500" y="1270075"/>
                </a:lnTo>
                <a:lnTo>
                  <a:pt x="1221059" y="1267287"/>
                </a:lnTo>
                <a:lnTo>
                  <a:pt x="1279682" y="1262699"/>
                </a:lnTo>
                <a:lnTo>
                  <a:pt x="1337287" y="1256360"/>
                </a:lnTo>
                <a:lnTo>
                  <a:pt x="1393789" y="1248318"/>
                </a:lnTo>
                <a:lnTo>
                  <a:pt x="1449104" y="1238621"/>
                </a:lnTo>
                <a:lnTo>
                  <a:pt x="1503148" y="1227319"/>
                </a:lnTo>
                <a:lnTo>
                  <a:pt x="1555837" y="1214459"/>
                </a:lnTo>
                <a:lnTo>
                  <a:pt x="1607086" y="1200090"/>
                </a:lnTo>
                <a:lnTo>
                  <a:pt x="1656813" y="1184260"/>
                </a:lnTo>
                <a:lnTo>
                  <a:pt x="1704933" y="1167018"/>
                </a:lnTo>
                <a:lnTo>
                  <a:pt x="1751362" y="1148413"/>
                </a:lnTo>
                <a:lnTo>
                  <a:pt x="1796016" y="1128492"/>
                </a:lnTo>
                <a:lnTo>
                  <a:pt x="1838811" y="1107304"/>
                </a:lnTo>
                <a:lnTo>
                  <a:pt x="1879663" y="1084897"/>
                </a:lnTo>
                <a:lnTo>
                  <a:pt x="1918488" y="1061320"/>
                </a:lnTo>
                <a:lnTo>
                  <a:pt x="1955202" y="1036622"/>
                </a:lnTo>
                <a:lnTo>
                  <a:pt x="1989722" y="1010850"/>
                </a:lnTo>
                <a:lnTo>
                  <a:pt x="2021962" y="984054"/>
                </a:lnTo>
                <a:lnTo>
                  <a:pt x="2051840" y="956281"/>
                </a:lnTo>
                <a:lnTo>
                  <a:pt x="2079270" y="927581"/>
                </a:lnTo>
                <a:lnTo>
                  <a:pt x="2104170" y="898000"/>
                </a:lnTo>
                <a:lnTo>
                  <a:pt x="2146041" y="836395"/>
                </a:lnTo>
                <a:lnTo>
                  <a:pt x="2176781" y="771853"/>
                </a:lnTo>
                <a:lnTo>
                  <a:pt x="2195718" y="704761"/>
                </a:lnTo>
                <a:lnTo>
                  <a:pt x="2202179" y="635507"/>
                </a:lnTo>
                <a:lnTo>
                  <a:pt x="2200550" y="600635"/>
                </a:lnTo>
                <a:lnTo>
                  <a:pt x="2187767" y="532413"/>
                </a:lnTo>
                <a:lnTo>
                  <a:pt x="2162845" y="466548"/>
                </a:lnTo>
                <a:lnTo>
                  <a:pt x="2126455" y="403426"/>
                </a:lnTo>
                <a:lnTo>
                  <a:pt x="2079270" y="343434"/>
                </a:lnTo>
                <a:lnTo>
                  <a:pt x="2051840" y="314734"/>
                </a:lnTo>
                <a:lnTo>
                  <a:pt x="2021962" y="286961"/>
                </a:lnTo>
                <a:lnTo>
                  <a:pt x="1989722" y="260165"/>
                </a:lnTo>
                <a:lnTo>
                  <a:pt x="1955202" y="234393"/>
                </a:lnTo>
                <a:lnTo>
                  <a:pt x="1918488" y="209695"/>
                </a:lnTo>
                <a:lnTo>
                  <a:pt x="1879663" y="186118"/>
                </a:lnTo>
                <a:lnTo>
                  <a:pt x="1838811" y="163711"/>
                </a:lnTo>
                <a:lnTo>
                  <a:pt x="1796016" y="142523"/>
                </a:lnTo>
                <a:lnTo>
                  <a:pt x="1751362" y="122602"/>
                </a:lnTo>
                <a:lnTo>
                  <a:pt x="1704933" y="103997"/>
                </a:lnTo>
                <a:lnTo>
                  <a:pt x="1656813" y="86755"/>
                </a:lnTo>
                <a:lnTo>
                  <a:pt x="1607086" y="70925"/>
                </a:lnTo>
                <a:lnTo>
                  <a:pt x="1555837" y="56556"/>
                </a:lnTo>
                <a:lnTo>
                  <a:pt x="1503148" y="43696"/>
                </a:lnTo>
                <a:lnTo>
                  <a:pt x="1449104" y="32394"/>
                </a:lnTo>
                <a:lnTo>
                  <a:pt x="1393789" y="22697"/>
                </a:lnTo>
                <a:lnTo>
                  <a:pt x="1337287" y="14655"/>
                </a:lnTo>
                <a:lnTo>
                  <a:pt x="1279682" y="8316"/>
                </a:lnTo>
                <a:lnTo>
                  <a:pt x="1221059" y="3728"/>
                </a:lnTo>
                <a:lnTo>
                  <a:pt x="1161500" y="940"/>
                </a:lnTo>
                <a:lnTo>
                  <a:pt x="1101089" y="0"/>
                </a:lnTo>
                <a:close/>
              </a:path>
            </a:pathLst>
          </a:custGeom>
          <a:solidFill>
            <a:srgbClr val="AD9B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76215" y="4427601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UKIJ CJK"/>
                <a:cs typeface="UKIJ CJK"/>
              </a:rPr>
              <a:t>회원정보  추가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40346" y="1772285"/>
            <a:ext cx="1452880" cy="433070"/>
          </a:xfrm>
          <a:custGeom>
            <a:avLst/>
            <a:gdLst/>
            <a:ahLst/>
            <a:cxnLst/>
            <a:rect l="l" t="t" r="r" b="b"/>
            <a:pathLst>
              <a:path w="1452879" h="433069">
                <a:moveTo>
                  <a:pt x="1279130" y="55359"/>
                </a:moveTo>
                <a:lnTo>
                  <a:pt x="0" y="377316"/>
                </a:lnTo>
                <a:lnTo>
                  <a:pt x="13970" y="432815"/>
                </a:lnTo>
                <a:lnTo>
                  <a:pt x="1293120" y="110853"/>
                </a:lnTo>
                <a:lnTo>
                  <a:pt x="1279130" y="55359"/>
                </a:lnTo>
                <a:close/>
              </a:path>
              <a:path w="1452879" h="433069">
                <a:moveTo>
                  <a:pt x="1444103" y="48387"/>
                </a:moveTo>
                <a:lnTo>
                  <a:pt x="1306829" y="48387"/>
                </a:lnTo>
                <a:lnTo>
                  <a:pt x="1320800" y="103886"/>
                </a:lnTo>
                <a:lnTo>
                  <a:pt x="1293120" y="110853"/>
                </a:lnTo>
                <a:lnTo>
                  <a:pt x="1307083" y="166242"/>
                </a:lnTo>
                <a:lnTo>
                  <a:pt x="1444103" y="48387"/>
                </a:lnTo>
                <a:close/>
              </a:path>
              <a:path w="1452879" h="433069">
                <a:moveTo>
                  <a:pt x="1306829" y="48387"/>
                </a:moveTo>
                <a:lnTo>
                  <a:pt x="1279130" y="55359"/>
                </a:lnTo>
                <a:lnTo>
                  <a:pt x="1293120" y="110853"/>
                </a:lnTo>
                <a:lnTo>
                  <a:pt x="1320800" y="103886"/>
                </a:lnTo>
                <a:lnTo>
                  <a:pt x="1306829" y="48387"/>
                </a:lnTo>
                <a:close/>
              </a:path>
              <a:path w="1452879" h="433069">
                <a:moveTo>
                  <a:pt x="1265174" y="0"/>
                </a:moveTo>
                <a:lnTo>
                  <a:pt x="1279130" y="55359"/>
                </a:lnTo>
                <a:lnTo>
                  <a:pt x="1306829" y="48387"/>
                </a:lnTo>
                <a:lnTo>
                  <a:pt x="1444103" y="48387"/>
                </a:lnTo>
                <a:lnTo>
                  <a:pt x="1452372" y="41275"/>
                </a:lnTo>
                <a:lnTo>
                  <a:pt x="1265174" y="0"/>
                </a:lnTo>
                <a:close/>
              </a:path>
            </a:pathLst>
          </a:custGeom>
          <a:solidFill>
            <a:srgbClr val="5F5F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95643" y="2722117"/>
            <a:ext cx="1390015" cy="513715"/>
          </a:xfrm>
          <a:custGeom>
            <a:avLst/>
            <a:gdLst/>
            <a:ahLst/>
            <a:cxnLst/>
            <a:rect l="l" t="t" r="r" b="b"/>
            <a:pathLst>
              <a:path w="1390015" h="513714">
                <a:moveTo>
                  <a:pt x="1217936" y="459338"/>
                </a:moveTo>
                <a:lnTo>
                  <a:pt x="1199896" y="513588"/>
                </a:lnTo>
                <a:lnTo>
                  <a:pt x="1389633" y="486410"/>
                </a:lnTo>
                <a:lnTo>
                  <a:pt x="1371583" y="468376"/>
                </a:lnTo>
                <a:lnTo>
                  <a:pt x="1245107" y="468376"/>
                </a:lnTo>
                <a:lnTo>
                  <a:pt x="1217936" y="459338"/>
                </a:lnTo>
                <a:close/>
              </a:path>
              <a:path w="1390015" h="513714">
                <a:moveTo>
                  <a:pt x="1235970" y="405109"/>
                </a:moveTo>
                <a:lnTo>
                  <a:pt x="1217936" y="459338"/>
                </a:lnTo>
                <a:lnTo>
                  <a:pt x="1245107" y="468376"/>
                </a:lnTo>
                <a:lnTo>
                  <a:pt x="1263141" y="414147"/>
                </a:lnTo>
                <a:lnTo>
                  <a:pt x="1235970" y="405109"/>
                </a:lnTo>
                <a:close/>
              </a:path>
              <a:path w="1390015" h="513714">
                <a:moveTo>
                  <a:pt x="1253998" y="350901"/>
                </a:moveTo>
                <a:lnTo>
                  <a:pt x="1235970" y="405109"/>
                </a:lnTo>
                <a:lnTo>
                  <a:pt x="1263141" y="414147"/>
                </a:lnTo>
                <a:lnTo>
                  <a:pt x="1245107" y="468376"/>
                </a:lnTo>
                <a:lnTo>
                  <a:pt x="1371583" y="468376"/>
                </a:lnTo>
                <a:lnTo>
                  <a:pt x="1253998" y="350901"/>
                </a:lnTo>
                <a:close/>
              </a:path>
              <a:path w="1390015" h="513714">
                <a:moveTo>
                  <a:pt x="18033" y="0"/>
                </a:moveTo>
                <a:lnTo>
                  <a:pt x="0" y="54229"/>
                </a:lnTo>
                <a:lnTo>
                  <a:pt x="1217936" y="459338"/>
                </a:lnTo>
                <a:lnTo>
                  <a:pt x="1235970" y="405109"/>
                </a:lnTo>
                <a:lnTo>
                  <a:pt x="18033" y="0"/>
                </a:lnTo>
                <a:close/>
              </a:path>
            </a:pathLst>
          </a:custGeom>
          <a:solidFill>
            <a:srgbClr val="5F5F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84626" y="2736976"/>
            <a:ext cx="1452880" cy="433070"/>
          </a:xfrm>
          <a:custGeom>
            <a:avLst/>
            <a:gdLst/>
            <a:ahLst/>
            <a:cxnLst/>
            <a:rect l="l" t="t" r="r" b="b"/>
            <a:pathLst>
              <a:path w="1452879" h="433069">
                <a:moveTo>
                  <a:pt x="1279130" y="55359"/>
                </a:moveTo>
                <a:lnTo>
                  <a:pt x="0" y="377317"/>
                </a:lnTo>
                <a:lnTo>
                  <a:pt x="13970" y="432815"/>
                </a:lnTo>
                <a:lnTo>
                  <a:pt x="1293120" y="110853"/>
                </a:lnTo>
                <a:lnTo>
                  <a:pt x="1279130" y="55359"/>
                </a:lnTo>
                <a:close/>
              </a:path>
              <a:path w="1452879" h="433069">
                <a:moveTo>
                  <a:pt x="1444103" y="48387"/>
                </a:moveTo>
                <a:lnTo>
                  <a:pt x="1306830" y="48387"/>
                </a:lnTo>
                <a:lnTo>
                  <a:pt x="1320800" y="103886"/>
                </a:lnTo>
                <a:lnTo>
                  <a:pt x="1293120" y="110853"/>
                </a:lnTo>
                <a:lnTo>
                  <a:pt x="1307084" y="166243"/>
                </a:lnTo>
                <a:lnTo>
                  <a:pt x="1444103" y="48387"/>
                </a:lnTo>
                <a:close/>
              </a:path>
              <a:path w="1452879" h="433069">
                <a:moveTo>
                  <a:pt x="1306830" y="48387"/>
                </a:moveTo>
                <a:lnTo>
                  <a:pt x="1279130" y="55359"/>
                </a:lnTo>
                <a:lnTo>
                  <a:pt x="1293120" y="110853"/>
                </a:lnTo>
                <a:lnTo>
                  <a:pt x="1320800" y="103886"/>
                </a:lnTo>
                <a:lnTo>
                  <a:pt x="1306830" y="48387"/>
                </a:lnTo>
                <a:close/>
              </a:path>
              <a:path w="1452879" h="433069">
                <a:moveTo>
                  <a:pt x="1265174" y="0"/>
                </a:moveTo>
                <a:lnTo>
                  <a:pt x="1279130" y="55359"/>
                </a:lnTo>
                <a:lnTo>
                  <a:pt x="1306830" y="48387"/>
                </a:lnTo>
                <a:lnTo>
                  <a:pt x="1444103" y="48387"/>
                </a:lnTo>
                <a:lnTo>
                  <a:pt x="1452372" y="41275"/>
                </a:lnTo>
                <a:lnTo>
                  <a:pt x="1265174" y="0"/>
                </a:lnTo>
                <a:close/>
              </a:path>
            </a:pathLst>
          </a:custGeom>
          <a:solidFill>
            <a:srgbClr val="5F5F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82214" y="3871340"/>
            <a:ext cx="1296670" cy="499745"/>
          </a:xfrm>
          <a:custGeom>
            <a:avLst/>
            <a:gdLst/>
            <a:ahLst/>
            <a:cxnLst/>
            <a:rect l="l" t="t" r="r" b="b"/>
            <a:pathLst>
              <a:path w="1296670" h="499745">
                <a:moveTo>
                  <a:pt x="1125353" y="445752"/>
                </a:moveTo>
                <a:lnTo>
                  <a:pt x="1106551" y="499744"/>
                </a:lnTo>
                <a:lnTo>
                  <a:pt x="1296670" y="475106"/>
                </a:lnTo>
                <a:lnTo>
                  <a:pt x="1277247" y="455167"/>
                </a:lnTo>
                <a:lnTo>
                  <a:pt x="1152398" y="455167"/>
                </a:lnTo>
                <a:lnTo>
                  <a:pt x="1125353" y="445752"/>
                </a:lnTo>
                <a:close/>
              </a:path>
              <a:path w="1296670" h="499745">
                <a:moveTo>
                  <a:pt x="1144149" y="391777"/>
                </a:moveTo>
                <a:lnTo>
                  <a:pt x="1125353" y="445752"/>
                </a:lnTo>
                <a:lnTo>
                  <a:pt x="1152398" y="455167"/>
                </a:lnTo>
                <a:lnTo>
                  <a:pt x="1171194" y="401192"/>
                </a:lnTo>
                <a:lnTo>
                  <a:pt x="1144149" y="391777"/>
                </a:lnTo>
                <a:close/>
              </a:path>
              <a:path w="1296670" h="499745">
                <a:moveTo>
                  <a:pt x="1162939" y="337819"/>
                </a:moveTo>
                <a:lnTo>
                  <a:pt x="1144149" y="391777"/>
                </a:lnTo>
                <a:lnTo>
                  <a:pt x="1171194" y="401192"/>
                </a:lnTo>
                <a:lnTo>
                  <a:pt x="1152398" y="455167"/>
                </a:lnTo>
                <a:lnTo>
                  <a:pt x="1277247" y="455167"/>
                </a:lnTo>
                <a:lnTo>
                  <a:pt x="1162939" y="337819"/>
                </a:lnTo>
                <a:close/>
              </a:path>
              <a:path w="1296670" h="499745">
                <a:moveTo>
                  <a:pt x="18796" y="0"/>
                </a:moveTo>
                <a:lnTo>
                  <a:pt x="0" y="53974"/>
                </a:lnTo>
                <a:lnTo>
                  <a:pt x="1125353" y="445752"/>
                </a:lnTo>
                <a:lnTo>
                  <a:pt x="1144149" y="391777"/>
                </a:lnTo>
                <a:lnTo>
                  <a:pt x="18796" y="0"/>
                </a:lnTo>
                <a:close/>
              </a:path>
            </a:pathLst>
          </a:custGeom>
          <a:solidFill>
            <a:srgbClr val="5F5F5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367741"/>
            <a:ext cx="230695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85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2000" spc="285" b="0">
                <a:latin typeface="Bandal"/>
                <a:cs typeface="Bandal"/>
              </a:rPr>
              <a:t>능소개및산출물소개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3C3935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3511" y="966342"/>
            <a:ext cx="1002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25" b="0">
                <a:solidFill>
                  <a:srgbClr val="393838"/>
                </a:solidFill>
                <a:latin typeface="Bandal"/>
                <a:cs typeface="Bandal"/>
              </a:rPr>
              <a:t>상품</a:t>
            </a:r>
            <a:r>
              <a:rPr dirty="0" sz="1800" spc="-345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600" b="0">
                <a:solidFill>
                  <a:srgbClr val="393838"/>
                </a:solidFill>
                <a:latin typeface="Bandal"/>
                <a:cs typeface="Bandal"/>
              </a:rPr>
              <a:t>주문</a:t>
            </a:r>
            <a:endParaRPr sz="1800">
              <a:latin typeface="Bandal"/>
              <a:cs typeface="Band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4010" y="1476755"/>
            <a:ext cx="8825230" cy="38100"/>
            <a:chOff x="1604010" y="1476755"/>
            <a:chExt cx="8825230" cy="38100"/>
          </a:xfrm>
        </p:grpSpPr>
        <p:sp>
          <p:nvSpPr>
            <p:cNvPr id="6" name="object 6"/>
            <p:cNvSpPr/>
            <p:nvPr/>
          </p:nvSpPr>
          <p:spPr>
            <a:xfrm>
              <a:off x="2894076" y="1495043"/>
              <a:ext cx="7535545" cy="0"/>
            </a:xfrm>
            <a:custGeom>
              <a:avLst/>
              <a:gdLst/>
              <a:ahLst/>
              <a:cxnLst/>
              <a:rect l="l" t="t" r="r" b="b"/>
              <a:pathLst>
                <a:path w="7535545" h="0">
                  <a:moveTo>
                    <a:pt x="0" y="0"/>
                  </a:moveTo>
                  <a:lnTo>
                    <a:pt x="7535037" y="0"/>
                  </a:lnTo>
                </a:path>
              </a:pathLst>
            </a:custGeom>
            <a:ln w="9525">
              <a:solidFill>
                <a:srgbClr val="1D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4010" y="1495805"/>
              <a:ext cx="1290955" cy="0"/>
            </a:xfrm>
            <a:custGeom>
              <a:avLst/>
              <a:gdLst/>
              <a:ahLst/>
              <a:cxnLst/>
              <a:rect l="l" t="t" r="r" b="b"/>
              <a:pathLst>
                <a:path w="1290955" h="0">
                  <a:moveTo>
                    <a:pt x="0" y="0"/>
                  </a:moveTo>
                  <a:lnTo>
                    <a:pt x="1290701" y="0"/>
                  </a:lnTo>
                </a:path>
              </a:pathLst>
            </a:custGeom>
            <a:ln w="38100">
              <a:solidFill>
                <a:srgbClr val="3C393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527047" y="1755648"/>
            <a:ext cx="9137904" cy="3900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367741"/>
            <a:ext cx="230695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85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2000" spc="285" b="0">
                <a:latin typeface="Bandal"/>
                <a:cs typeface="Bandal"/>
              </a:rPr>
              <a:t>능소개및산출물소개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3C3935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496" y="966342"/>
            <a:ext cx="1003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25" b="0">
                <a:solidFill>
                  <a:srgbClr val="393838"/>
                </a:solidFill>
                <a:latin typeface="Bandal"/>
                <a:cs typeface="Bandal"/>
              </a:rPr>
              <a:t>상품</a:t>
            </a:r>
            <a:r>
              <a:rPr dirty="0" sz="1800" spc="-335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300" b="0">
                <a:solidFill>
                  <a:srgbClr val="393838"/>
                </a:solidFill>
                <a:latin typeface="Bandal"/>
                <a:cs typeface="Bandal"/>
              </a:rPr>
              <a:t>결제</a:t>
            </a:r>
            <a:endParaRPr sz="1800">
              <a:latin typeface="Bandal"/>
              <a:cs typeface="Band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4010" y="1476755"/>
            <a:ext cx="8825230" cy="38100"/>
            <a:chOff x="1604010" y="1476755"/>
            <a:chExt cx="8825230" cy="38100"/>
          </a:xfrm>
        </p:grpSpPr>
        <p:sp>
          <p:nvSpPr>
            <p:cNvPr id="6" name="object 6"/>
            <p:cNvSpPr/>
            <p:nvPr/>
          </p:nvSpPr>
          <p:spPr>
            <a:xfrm>
              <a:off x="2894076" y="1495043"/>
              <a:ext cx="7535545" cy="0"/>
            </a:xfrm>
            <a:custGeom>
              <a:avLst/>
              <a:gdLst/>
              <a:ahLst/>
              <a:cxnLst/>
              <a:rect l="l" t="t" r="r" b="b"/>
              <a:pathLst>
                <a:path w="7535545" h="0">
                  <a:moveTo>
                    <a:pt x="0" y="0"/>
                  </a:moveTo>
                  <a:lnTo>
                    <a:pt x="7535037" y="0"/>
                  </a:lnTo>
                </a:path>
              </a:pathLst>
            </a:custGeom>
            <a:ln w="9525">
              <a:solidFill>
                <a:srgbClr val="1D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4010" y="1495805"/>
              <a:ext cx="1290955" cy="0"/>
            </a:xfrm>
            <a:custGeom>
              <a:avLst/>
              <a:gdLst/>
              <a:ahLst/>
              <a:cxnLst/>
              <a:rect l="l" t="t" r="r" b="b"/>
              <a:pathLst>
                <a:path w="1290955" h="0">
                  <a:moveTo>
                    <a:pt x="0" y="0"/>
                  </a:moveTo>
                  <a:lnTo>
                    <a:pt x="1290701" y="0"/>
                  </a:lnTo>
                </a:path>
              </a:pathLst>
            </a:custGeom>
            <a:ln w="38100">
              <a:solidFill>
                <a:srgbClr val="3C393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367027" y="1796794"/>
            <a:ext cx="9448800" cy="2782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367741"/>
            <a:ext cx="230695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85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2000" spc="285" b="0">
                <a:latin typeface="Bandal"/>
                <a:cs typeface="Bandal"/>
              </a:rPr>
              <a:t>능소개및산출물소개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3C3935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496" y="966342"/>
            <a:ext cx="1232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0" b="0">
                <a:solidFill>
                  <a:srgbClr val="393838"/>
                </a:solidFill>
                <a:latin typeface="Bandal"/>
                <a:cs typeface="Bandal"/>
              </a:rPr>
              <a:t>마이</a:t>
            </a:r>
            <a:r>
              <a:rPr dirty="0" sz="1800" spc="-335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350" b="0">
                <a:solidFill>
                  <a:srgbClr val="393838"/>
                </a:solidFill>
                <a:latin typeface="Bandal"/>
                <a:cs typeface="Bandal"/>
              </a:rPr>
              <a:t>페이지</a:t>
            </a:r>
            <a:endParaRPr sz="1800">
              <a:latin typeface="Bandal"/>
              <a:cs typeface="Band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4010" y="1476755"/>
            <a:ext cx="8825230" cy="38100"/>
            <a:chOff x="1604010" y="1476755"/>
            <a:chExt cx="8825230" cy="38100"/>
          </a:xfrm>
        </p:grpSpPr>
        <p:sp>
          <p:nvSpPr>
            <p:cNvPr id="6" name="object 6"/>
            <p:cNvSpPr/>
            <p:nvPr/>
          </p:nvSpPr>
          <p:spPr>
            <a:xfrm>
              <a:off x="2894076" y="1495043"/>
              <a:ext cx="7535545" cy="0"/>
            </a:xfrm>
            <a:custGeom>
              <a:avLst/>
              <a:gdLst/>
              <a:ahLst/>
              <a:cxnLst/>
              <a:rect l="l" t="t" r="r" b="b"/>
              <a:pathLst>
                <a:path w="7535545" h="0">
                  <a:moveTo>
                    <a:pt x="0" y="0"/>
                  </a:moveTo>
                  <a:lnTo>
                    <a:pt x="7535037" y="0"/>
                  </a:lnTo>
                </a:path>
              </a:pathLst>
            </a:custGeom>
            <a:ln w="9525">
              <a:solidFill>
                <a:srgbClr val="1D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4010" y="1495805"/>
              <a:ext cx="1290955" cy="0"/>
            </a:xfrm>
            <a:custGeom>
              <a:avLst/>
              <a:gdLst/>
              <a:ahLst/>
              <a:cxnLst/>
              <a:rect l="l" t="t" r="r" b="b"/>
              <a:pathLst>
                <a:path w="1290955" h="0">
                  <a:moveTo>
                    <a:pt x="0" y="0"/>
                  </a:moveTo>
                  <a:lnTo>
                    <a:pt x="1290701" y="0"/>
                  </a:lnTo>
                </a:path>
              </a:pathLst>
            </a:custGeom>
            <a:ln w="38100">
              <a:solidFill>
                <a:srgbClr val="3C393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2226564" y="1606296"/>
            <a:ext cx="7842504" cy="4587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367741"/>
            <a:ext cx="230695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85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2000" spc="285" b="0">
                <a:latin typeface="Bandal"/>
                <a:cs typeface="Bandal"/>
              </a:rPr>
              <a:t>능소개및산출물소개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3C3935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496" y="966342"/>
            <a:ext cx="1232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0" b="0">
                <a:solidFill>
                  <a:srgbClr val="393838"/>
                </a:solidFill>
                <a:latin typeface="Bandal"/>
                <a:cs typeface="Bandal"/>
              </a:rPr>
              <a:t>마이</a:t>
            </a:r>
            <a:r>
              <a:rPr dirty="0" sz="1800" spc="-335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350" b="0">
                <a:solidFill>
                  <a:srgbClr val="393838"/>
                </a:solidFill>
                <a:latin typeface="Bandal"/>
                <a:cs typeface="Bandal"/>
              </a:rPr>
              <a:t>페이지</a:t>
            </a:r>
            <a:endParaRPr sz="1800">
              <a:latin typeface="Bandal"/>
              <a:cs typeface="Band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4010" y="1476755"/>
            <a:ext cx="8825230" cy="38100"/>
            <a:chOff x="1604010" y="1476755"/>
            <a:chExt cx="8825230" cy="38100"/>
          </a:xfrm>
        </p:grpSpPr>
        <p:sp>
          <p:nvSpPr>
            <p:cNvPr id="6" name="object 6"/>
            <p:cNvSpPr/>
            <p:nvPr/>
          </p:nvSpPr>
          <p:spPr>
            <a:xfrm>
              <a:off x="2894076" y="1495043"/>
              <a:ext cx="7535545" cy="0"/>
            </a:xfrm>
            <a:custGeom>
              <a:avLst/>
              <a:gdLst/>
              <a:ahLst/>
              <a:cxnLst/>
              <a:rect l="l" t="t" r="r" b="b"/>
              <a:pathLst>
                <a:path w="7535545" h="0">
                  <a:moveTo>
                    <a:pt x="0" y="0"/>
                  </a:moveTo>
                  <a:lnTo>
                    <a:pt x="7535037" y="0"/>
                  </a:lnTo>
                </a:path>
              </a:pathLst>
            </a:custGeom>
            <a:ln w="9525">
              <a:solidFill>
                <a:srgbClr val="1D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4010" y="1495805"/>
              <a:ext cx="1290955" cy="0"/>
            </a:xfrm>
            <a:custGeom>
              <a:avLst/>
              <a:gdLst/>
              <a:ahLst/>
              <a:cxnLst/>
              <a:rect l="l" t="t" r="r" b="b"/>
              <a:pathLst>
                <a:path w="1290955" h="0">
                  <a:moveTo>
                    <a:pt x="0" y="0"/>
                  </a:moveTo>
                  <a:lnTo>
                    <a:pt x="1290701" y="0"/>
                  </a:lnTo>
                </a:path>
              </a:pathLst>
            </a:custGeom>
            <a:ln w="38100">
              <a:solidFill>
                <a:srgbClr val="3C393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5983223" y="1677923"/>
            <a:ext cx="5800344" cy="432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4151" y="1677923"/>
            <a:ext cx="5320284" cy="4276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367741"/>
            <a:ext cx="230695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85" b="0">
                <a:solidFill>
                  <a:srgbClr val="9F9F9D"/>
                </a:solidFill>
                <a:latin typeface="Bandal"/>
                <a:cs typeface="Bandal"/>
              </a:rPr>
              <a:t>기</a:t>
            </a:r>
            <a:r>
              <a:rPr dirty="0" sz="2000" spc="285" b="0">
                <a:latin typeface="Bandal"/>
                <a:cs typeface="Bandal"/>
              </a:rPr>
              <a:t>능소개및산출물소개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3C3935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496" y="966342"/>
            <a:ext cx="1232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0" b="0">
                <a:solidFill>
                  <a:srgbClr val="393838"/>
                </a:solidFill>
                <a:latin typeface="Bandal"/>
                <a:cs typeface="Bandal"/>
              </a:rPr>
              <a:t>마이</a:t>
            </a:r>
            <a:r>
              <a:rPr dirty="0" sz="1800" spc="-335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350" b="0">
                <a:solidFill>
                  <a:srgbClr val="393838"/>
                </a:solidFill>
                <a:latin typeface="Bandal"/>
                <a:cs typeface="Bandal"/>
              </a:rPr>
              <a:t>페이지</a:t>
            </a:r>
            <a:endParaRPr sz="1800">
              <a:latin typeface="Bandal"/>
              <a:cs typeface="Band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4010" y="1476755"/>
            <a:ext cx="8825230" cy="38100"/>
            <a:chOff x="1604010" y="1476755"/>
            <a:chExt cx="8825230" cy="38100"/>
          </a:xfrm>
        </p:grpSpPr>
        <p:sp>
          <p:nvSpPr>
            <p:cNvPr id="6" name="object 6"/>
            <p:cNvSpPr/>
            <p:nvPr/>
          </p:nvSpPr>
          <p:spPr>
            <a:xfrm>
              <a:off x="2894076" y="1495043"/>
              <a:ext cx="7535545" cy="0"/>
            </a:xfrm>
            <a:custGeom>
              <a:avLst/>
              <a:gdLst/>
              <a:ahLst/>
              <a:cxnLst/>
              <a:rect l="l" t="t" r="r" b="b"/>
              <a:pathLst>
                <a:path w="7535545" h="0">
                  <a:moveTo>
                    <a:pt x="0" y="0"/>
                  </a:moveTo>
                  <a:lnTo>
                    <a:pt x="7535037" y="0"/>
                  </a:lnTo>
                </a:path>
              </a:pathLst>
            </a:custGeom>
            <a:ln w="9525">
              <a:solidFill>
                <a:srgbClr val="1D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4010" y="1495805"/>
              <a:ext cx="1290955" cy="0"/>
            </a:xfrm>
            <a:custGeom>
              <a:avLst/>
              <a:gdLst/>
              <a:ahLst/>
              <a:cxnLst/>
              <a:rect l="l" t="t" r="r" b="b"/>
              <a:pathLst>
                <a:path w="1290955" h="0">
                  <a:moveTo>
                    <a:pt x="0" y="0"/>
                  </a:moveTo>
                  <a:lnTo>
                    <a:pt x="1290701" y="0"/>
                  </a:lnTo>
                </a:path>
              </a:pathLst>
            </a:custGeom>
            <a:ln w="38100">
              <a:solidFill>
                <a:srgbClr val="3C393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211836" y="1677923"/>
            <a:ext cx="5497068" cy="4270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56147" y="1677923"/>
            <a:ext cx="6137148" cy="4424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52400"/>
            <a:ext cx="12040235" cy="76200"/>
            <a:chOff x="152400" y="152400"/>
            <a:chExt cx="12040235" cy="76200"/>
          </a:xfrm>
        </p:grpSpPr>
        <p:sp>
          <p:nvSpPr>
            <p:cNvPr id="3" name="object 3"/>
            <p:cNvSpPr/>
            <p:nvPr/>
          </p:nvSpPr>
          <p:spPr>
            <a:xfrm>
              <a:off x="152400" y="190500"/>
              <a:ext cx="1435100" cy="0"/>
            </a:xfrm>
            <a:custGeom>
              <a:avLst/>
              <a:gdLst/>
              <a:ahLst/>
              <a:cxnLst/>
              <a:rect l="l" t="t" r="r" b="b"/>
              <a:pathLst>
                <a:path w="1435100" h="0">
                  <a:moveTo>
                    <a:pt x="0" y="0"/>
                  </a:moveTo>
                  <a:lnTo>
                    <a:pt x="1435100" y="0"/>
                  </a:lnTo>
                </a:path>
              </a:pathLst>
            </a:custGeom>
            <a:ln w="76200">
              <a:solidFill>
                <a:srgbClr val="3C39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88008" y="190500"/>
              <a:ext cx="10604500" cy="0"/>
            </a:xfrm>
            <a:custGeom>
              <a:avLst/>
              <a:gdLst/>
              <a:ahLst/>
              <a:cxnLst/>
              <a:rect l="l" t="t" r="r" b="b"/>
              <a:pathLst>
                <a:path w="10604500" h="0">
                  <a:moveTo>
                    <a:pt x="0" y="0"/>
                  </a:moveTo>
                  <a:lnTo>
                    <a:pt x="10604500" y="0"/>
                  </a:lnTo>
                </a:path>
              </a:pathLst>
            </a:custGeom>
            <a:ln w="6350">
              <a:solidFill>
                <a:srgbClr val="5F5F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5394" y="340613"/>
            <a:ext cx="37509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75">
                <a:solidFill>
                  <a:srgbClr val="3C3935"/>
                </a:solidFill>
              </a:rPr>
              <a:t>논리</a:t>
            </a:r>
            <a:r>
              <a:rPr dirty="0" sz="4400" spc="-375" b="1">
                <a:solidFill>
                  <a:srgbClr val="3C3935"/>
                </a:solidFill>
                <a:latin typeface="Verdana"/>
                <a:cs typeface="Verdana"/>
              </a:rPr>
              <a:t>&amp;</a:t>
            </a:r>
            <a:r>
              <a:rPr dirty="0" sz="4400" spc="-375">
                <a:solidFill>
                  <a:srgbClr val="3C3935"/>
                </a:solidFill>
              </a:rPr>
              <a:t>물리</a:t>
            </a:r>
            <a:r>
              <a:rPr dirty="0" sz="4400" spc="-635">
                <a:solidFill>
                  <a:srgbClr val="3C3935"/>
                </a:solidFill>
              </a:rPr>
              <a:t> </a:t>
            </a:r>
            <a:r>
              <a:rPr dirty="0" sz="4400" spc="-300" b="1">
                <a:solidFill>
                  <a:srgbClr val="3C3935"/>
                </a:solidFill>
                <a:latin typeface="Verdana"/>
                <a:cs typeface="Verdana"/>
              </a:rPr>
              <a:t>ERD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431" y="368046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3C3935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100327"/>
            <a:ext cx="12191999" cy="5757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10000" y="0"/>
            <a:ext cx="457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73370" y="1318082"/>
            <a:ext cx="148653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393838"/>
                </a:solidFill>
                <a:latin typeface="Carlito"/>
                <a:cs typeface="Carlito"/>
              </a:rPr>
              <a:t>Q</a:t>
            </a:r>
            <a:r>
              <a:rPr dirty="0" sz="5400" spc="-640">
                <a:solidFill>
                  <a:srgbClr val="393838"/>
                </a:solidFill>
                <a:latin typeface="Carlito"/>
                <a:cs typeface="Carlito"/>
              </a:rPr>
              <a:t> </a:t>
            </a:r>
            <a:r>
              <a:rPr dirty="0" sz="5400">
                <a:solidFill>
                  <a:srgbClr val="393838"/>
                </a:solidFill>
                <a:latin typeface="Carlito"/>
                <a:cs typeface="Carlito"/>
              </a:rPr>
              <a:t>N</a:t>
            </a:r>
            <a:r>
              <a:rPr dirty="0" sz="5400" spc="-640">
                <a:solidFill>
                  <a:srgbClr val="393838"/>
                </a:solidFill>
                <a:latin typeface="Carlito"/>
                <a:cs typeface="Carlito"/>
              </a:rPr>
              <a:t> </a:t>
            </a:r>
            <a:r>
              <a:rPr dirty="0" sz="5400">
                <a:solidFill>
                  <a:srgbClr val="393838"/>
                </a:solidFill>
                <a:latin typeface="Carlito"/>
                <a:cs typeface="Carlito"/>
              </a:rPr>
              <a:t>A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6652" y="978408"/>
            <a:ext cx="508634" cy="4551045"/>
          </a:xfrm>
          <a:custGeom>
            <a:avLst/>
            <a:gdLst/>
            <a:ahLst/>
            <a:cxnLst/>
            <a:rect l="l" t="t" r="r" b="b"/>
            <a:pathLst>
              <a:path w="508635" h="4551045">
                <a:moveTo>
                  <a:pt x="508127" y="4550664"/>
                </a:moveTo>
                <a:lnTo>
                  <a:pt x="459184" y="4548338"/>
                </a:lnTo>
                <a:lnTo>
                  <a:pt x="411560" y="4541503"/>
                </a:lnTo>
                <a:lnTo>
                  <a:pt x="365466" y="4530371"/>
                </a:lnTo>
                <a:lnTo>
                  <a:pt x="321114" y="4515155"/>
                </a:lnTo>
                <a:lnTo>
                  <a:pt x="278719" y="4496068"/>
                </a:lnTo>
                <a:lnTo>
                  <a:pt x="238493" y="4473323"/>
                </a:lnTo>
                <a:lnTo>
                  <a:pt x="200648" y="4447132"/>
                </a:lnTo>
                <a:lnTo>
                  <a:pt x="165398" y="4417709"/>
                </a:lnTo>
                <a:lnTo>
                  <a:pt x="132954" y="4385265"/>
                </a:lnTo>
                <a:lnTo>
                  <a:pt x="103531" y="4350015"/>
                </a:lnTo>
                <a:lnTo>
                  <a:pt x="77340" y="4312170"/>
                </a:lnTo>
                <a:lnTo>
                  <a:pt x="54595" y="4271944"/>
                </a:lnTo>
                <a:lnTo>
                  <a:pt x="35508" y="4229549"/>
                </a:lnTo>
                <a:lnTo>
                  <a:pt x="20292" y="4185197"/>
                </a:lnTo>
                <a:lnTo>
                  <a:pt x="9160" y="4139103"/>
                </a:lnTo>
                <a:lnTo>
                  <a:pt x="2325" y="4091479"/>
                </a:lnTo>
                <a:lnTo>
                  <a:pt x="0" y="4042536"/>
                </a:lnTo>
                <a:lnTo>
                  <a:pt x="0" y="508126"/>
                </a:lnTo>
                <a:lnTo>
                  <a:pt x="2325" y="459184"/>
                </a:lnTo>
                <a:lnTo>
                  <a:pt x="9160" y="411560"/>
                </a:lnTo>
                <a:lnTo>
                  <a:pt x="20292" y="365466"/>
                </a:lnTo>
                <a:lnTo>
                  <a:pt x="35508" y="321114"/>
                </a:lnTo>
                <a:lnTo>
                  <a:pt x="54595" y="278719"/>
                </a:lnTo>
                <a:lnTo>
                  <a:pt x="77340" y="238493"/>
                </a:lnTo>
                <a:lnTo>
                  <a:pt x="103531" y="200648"/>
                </a:lnTo>
                <a:lnTo>
                  <a:pt x="132954" y="165398"/>
                </a:lnTo>
                <a:lnTo>
                  <a:pt x="165398" y="132954"/>
                </a:lnTo>
                <a:lnTo>
                  <a:pt x="200648" y="103531"/>
                </a:lnTo>
                <a:lnTo>
                  <a:pt x="238493" y="77340"/>
                </a:lnTo>
                <a:lnTo>
                  <a:pt x="278719" y="54595"/>
                </a:lnTo>
                <a:lnTo>
                  <a:pt x="321114" y="35508"/>
                </a:lnTo>
                <a:lnTo>
                  <a:pt x="365466" y="20292"/>
                </a:lnTo>
                <a:lnTo>
                  <a:pt x="411560" y="9160"/>
                </a:lnTo>
                <a:lnTo>
                  <a:pt x="459184" y="2325"/>
                </a:lnTo>
                <a:lnTo>
                  <a:pt x="508127" y="0"/>
                </a:lnTo>
              </a:path>
            </a:pathLst>
          </a:custGeom>
          <a:ln w="6350">
            <a:solidFill>
              <a:srgbClr val="5F5F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77220" y="978408"/>
            <a:ext cx="508634" cy="4551045"/>
          </a:xfrm>
          <a:custGeom>
            <a:avLst/>
            <a:gdLst/>
            <a:ahLst/>
            <a:cxnLst/>
            <a:rect l="l" t="t" r="r" b="b"/>
            <a:pathLst>
              <a:path w="508634" h="4551045">
                <a:moveTo>
                  <a:pt x="0" y="0"/>
                </a:moveTo>
                <a:lnTo>
                  <a:pt x="48942" y="2325"/>
                </a:lnTo>
                <a:lnTo>
                  <a:pt x="96566" y="9160"/>
                </a:lnTo>
                <a:lnTo>
                  <a:pt x="142660" y="20292"/>
                </a:lnTo>
                <a:lnTo>
                  <a:pt x="187012" y="35508"/>
                </a:lnTo>
                <a:lnTo>
                  <a:pt x="229407" y="54595"/>
                </a:lnTo>
                <a:lnTo>
                  <a:pt x="269633" y="77340"/>
                </a:lnTo>
                <a:lnTo>
                  <a:pt x="307478" y="103531"/>
                </a:lnTo>
                <a:lnTo>
                  <a:pt x="342728" y="132954"/>
                </a:lnTo>
                <a:lnTo>
                  <a:pt x="375172" y="165398"/>
                </a:lnTo>
                <a:lnTo>
                  <a:pt x="404595" y="200648"/>
                </a:lnTo>
                <a:lnTo>
                  <a:pt x="430786" y="238493"/>
                </a:lnTo>
                <a:lnTo>
                  <a:pt x="453531" y="278719"/>
                </a:lnTo>
                <a:lnTo>
                  <a:pt x="472618" y="321114"/>
                </a:lnTo>
                <a:lnTo>
                  <a:pt x="487834" y="365466"/>
                </a:lnTo>
                <a:lnTo>
                  <a:pt x="498966" y="411560"/>
                </a:lnTo>
                <a:lnTo>
                  <a:pt x="505801" y="459184"/>
                </a:lnTo>
                <a:lnTo>
                  <a:pt x="508126" y="508126"/>
                </a:lnTo>
                <a:lnTo>
                  <a:pt x="508126" y="4042536"/>
                </a:lnTo>
                <a:lnTo>
                  <a:pt x="505801" y="4091479"/>
                </a:lnTo>
                <a:lnTo>
                  <a:pt x="498966" y="4139103"/>
                </a:lnTo>
                <a:lnTo>
                  <a:pt x="487834" y="4185197"/>
                </a:lnTo>
                <a:lnTo>
                  <a:pt x="472618" y="4229549"/>
                </a:lnTo>
                <a:lnTo>
                  <a:pt x="453531" y="4271944"/>
                </a:lnTo>
                <a:lnTo>
                  <a:pt x="430786" y="4312170"/>
                </a:lnTo>
                <a:lnTo>
                  <a:pt x="404595" y="4350015"/>
                </a:lnTo>
                <a:lnTo>
                  <a:pt x="375172" y="4385265"/>
                </a:lnTo>
                <a:lnTo>
                  <a:pt x="342728" y="4417709"/>
                </a:lnTo>
                <a:lnTo>
                  <a:pt x="307478" y="4447132"/>
                </a:lnTo>
                <a:lnTo>
                  <a:pt x="269633" y="4473323"/>
                </a:lnTo>
                <a:lnTo>
                  <a:pt x="229407" y="4496068"/>
                </a:lnTo>
                <a:lnTo>
                  <a:pt x="187012" y="4515155"/>
                </a:lnTo>
                <a:lnTo>
                  <a:pt x="142660" y="4530371"/>
                </a:lnTo>
                <a:lnTo>
                  <a:pt x="96566" y="4541503"/>
                </a:lnTo>
                <a:lnTo>
                  <a:pt x="48942" y="4548338"/>
                </a:lnTo>
                <a:lnTo>
                  <a:pt x="0" y="4550664"/>
                </a:lnTo>
              </a:path>
            </a:pathLst>
          </a:custGeom>
          <a:ln w="6350">
            <a:solidFill>
              <a:srgbClr val="5F5F5D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" y="0"/>
            <a:ext cx="12188951" cy="6838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감사합니</a:t>
            </a:r>
            <a:r>
              <a:rPr dirty="0"/>
              <a:t>다</a:t>
            </a:r>
            <a:r>
              <a:rPr dirty="0" sz="1800" spc="-105" b="1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0" y="0"/>
            <a:ext cx="457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2185" y="1415872"/>
            <a:ext cx="3630295" cy="2042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95" b="1">
                <a:latin typeface="Verdana"/>
                <a:cs typeface="Verdana"/>
              </a:rPr>
              <a:t>Part</a:t>
            </a:r>
            <a:r>
              <a:rPr dirty="0" spc="-305" b="1">
                <a:latin typeface="Verdana"/>
                <a:cs typeface="Verdana"/>
              </a:rPr>
              <a:t> </a:t>
            </a:r>
            <a:r>
              <a:rPr dirty="0" spc="-1935" b="1">
                <a:latin typeface="Verdana"/>
                <a:cs typeface="Verdana"/>
              </a:rPr>
              <a:t>1</a:t>
            </a: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조원</a:t>
            </a:r>
            <a:r>
              <a:rPr dirty="0" spc="165"/>
              <a:t> </a:t>
            </a:r>
            <a:r>
              <a:rPr dirty="0"/>
              <a:t>소개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423666" y="1076705"/>
              <a:ext cx="5147945" cy="0"/>
            </a:xfrm>
            <a:custGeom>
              <a:avLst/>
              <a:gdLst/>
              <a:ahLst/>
              <a:cxnLst/>
              <a:rect l="l" t="t" r="r" b="b"/>
              <a:pathLst>
                <a:path w="5147945" h="0">
                  <a:moveTo>
                    <a:pt x="0" y="0"/>
                  </a:moveTo>
                  <a:lnTo>
                    <a:pt x="5147945" y="0"/>
                  </a:lnTo>
                </a:path>
              </a:pathLst>
            </a:custGeom>
            <a:ln w="28575">
              <a:solidFill>
                <a:srgbClr val="5F5F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64335" y="1223772"/>
              <a:ext cx="2468880" cy="2438400"/>
            </a:xfrm>
            <a:custGeom>
              <a:avLst/>
              <a:gdLst/>
              <a:ahLst/>
              <a:cxnLst/>
              <a:rect l="l" t="t" r="r" b="b"/>
              <a:pathLst>
                <a:path w="2468879" h="2438400">
                  <a:moveTo>
                    <a:pt x="1234439" y="0"/>
                  </a:moveTo>
                  <a:lnTo>
                    <a:pt x="1185969" y="922"/>
                  </a:lnTo>
                  <a:lnTo>
                    <a:pt x="1137972" y="3668"/>
                  </a:lnTo>
                  <a:lnTo>
                    <a:pt x="1090483" y="8202"/>
                  </a:lnTo>
                  <a:lnTo>
                    <a:pt x="1043535" y="14491"/>
                  </a:lnTo>
                  <a:lnTo>
                    <a:pt x="997163" y="22501"/>
                  </a:lnTo>
                  <a:lnTo>
                    <a:pt x="951402" y="32199"/>
                  </a:lnTo>
                  <a:lnTo>
                    <a:pt x="906286" y="43550"/>
                  </a:lnTo>
                  <a:lnTo>
                    <a:pt x="861848" y="56520"/>
                  </a:lnTo>
                  <a:lnTo>
                    <a:pt x="818124" y="71076"/>
                  </a:lnTo>
                  <a:lnTo>
                    <a:pt x="775148" y="87184"/>
                  </a:lnTo>
                  <a:lnTo>
                    <a:pt x="732954" y="104809"/>
                  </a:lnTo>
                  <a:lnTo>
                    <a:pt x="691576" y="123919"/>
                  </a:lnTo>
                  <a:lnTo>
                    <a:pt x="651048" y="144478"/>
                  </a:lnTo>
                  <a:lnTo>
                    <a:pt x="611406" y="166454"/>
                  </a:lnTo>
                  <a:lnTo>
                    <a:pt x="572682" y="189812"/>
                  </a:lnTo>
                  <a:lnTo>
                    <a:pt x="534913" y="214519"/>
                  </a:lnTo>
                  <a:lnTo>
                    <a:pt x="498131" y="240540"/>
                  </a:lnTo>
                  <a:lnTo>
                    <a:pt x="462371" y="267841"/>
                  </a:lnTo>
                  <a:lnTo>
                    <a:pt x="427668" y="296390"/>
                  </a:lnTo>
                  <a:lnTo>
                    <a:pt x="394056" y="326151"/>
                  </a:lnTo>
                  <a:lnTo>
                    <a:pt x="361569" y="357092"/>
                  </a:lnTo>
                  <a:lnTo>
                    <a:pt x="330241" y="389177"/>
                  </a:lnTo>
                  <a:lnTo>
                    <a:pt x="300107" y="422374"/>
                  </a:lnTo>
                  <a:lnTo>
                    <a:pt x="271200" y="456649"/>
                  </a:lnTo>
                  <a:lnTo>
                    <a:pt x="243557" y="491966"/>
                  </a:lnTo>
                  <a:lnTo>
                    <a:pt x="217210" y="528294"/>
                  </a:lnTo>
                  <a:lnTo>
                    <a:pt x="192193" y="565597"/>
                  </a:lnTo>
                  <a:lnTo>
                    <a:pt x="168543" y="603842"/>
                  </a:lnTo>
                  <a:lnTo>
                    <a:pt x="146291" y="642995"/>
                  </a:lnTo>
                  <a:lnTo>
                    <a:pt x="125474" y="683023"/>
                  </a:lnTo>
                  <a:lnTo>
                    <a:pt x="106125" y="723890"/>
                  </a:lnTo>
                  <a:lnTo>
                    <a:pt x="88278" y="765564"/>
                  </a:lnTo>
                  <a:lnTo>
                    <a:pt x="71969" y="808010"/>
                  </a:lnTo>
                  <a:lnTo>
                    <a:pt x="57230" y="851195"/>
                  </a:lnTo>
                  <a:lnTo>
                    <a:pt x="44097" y="895085"/>
                  </a:lnTo>
                  <a:lnTo>
                    <a:pt x="32603" y="939645"/>
                  </a:lnTo>
                  <a:lnTo>
                    <a:pt x="22784" y="984843"/>
                  </a:lnTo>
                  <a:lnTo>
                    <a:pt x="14673" y="1030644"/>
                  </a:lnTo>
                  <a:lnTo>
                    <a:pt x="8305" y="1077013"/>
                  </a:lnTo>
                  <a:lnTo>
                    <a:pt x="3714" y="1123919"/>
                  </a:lnTo>
                  <a:lnTo>
                    <a:pt x="934" y="1171325"/>
                  </a:lnTo>
                  <a:lnTo>
                    <a:pt x="0" y="1219200"/>
                  </a:lnTo>
                  <a:lnTo>
                    <a:pt x="934" y="1267074"/>
                  </a:lnTo>
                  <a:lnTo>
                    <a:pt x="3714" y="1314480"/>
                  </a:lnTo>
                  <a:lnTo>
                    <a:pt x="8305" y="1361386"/>
                  </a:lnTo>
                  <a:lnTo>
                    <a:pt x="14673" y="1407755"/>
                  </a:lnTo>
                  <a:lnTo>
                    <a:pt x="22784" y="1453556"/>
                  </a:lnTo>
                  <a:lnTo>
                    <a:pt x="32603" y="1498754"/>
                  </a:lnTo>
                  <a:lnTo>
                    <a:pt x="44097" y="1543314"/>
                  </a:lnTo>
                  <a:lnTo>
                    <a:pt x="57230" y="1587204"/>
                  </a:lnTo>
                  <a:lnTo>
                    <a:pt x="71969" y="1630389"/>
                  </a:lnTo>
                  <a:lnTo>
                    <a:pt x="88278" y="1672835"/>
                  </a:lnTo>
                  <a:lnTo>
                    <a:pt x="106125" y="1714509"/>
                  </a:lnTo>
                  <a:lnTo>
                    <a:pt x="125474" y="1755376"/>
                  </a:lnTo>
                  <a:lnTo>
                    <a:pt x="146291" y="1795404"/>
                  </a:lnTo>
                  <a:lnTo>
                    <a:pt x="168543" y="1834557"/>
                  </a:lnTo>
                  <a:lnTo>
                    <a:pt x="192193" y="1872802"/>
                  </a:lnTo>
                  <a:lnTo>
                    <a:pt x="217210" y="1910105"/>
                  </a:lnTo>
                  <a:lnTo>
                    <a:pt x="243557" y="1946433"/>
                  </a:lnTo>
                  <a:lnTo>
                    <a:pt x="271200" y="1981750"/>
                  </a:lnTo>
                  <a:lnTo>
                    <a:pt x="300107" y="2016025"/>
                  </a:lnTo>
                  <a:lnTo>
                    <a:pt x="330241" y="2049222"/>
                  </a:lnTo>
                  <a:lnTo>
                    <a:pt x="361569" y="2081307"/>
                  </a:lnTo>
                  <a:lnTo>
                    <a:pt x="394056" y="2112248"/>
                  </a:lnTo>
                  <a:lnTo>
                    <a:pt x="427668" y="2142009"/>
                  </a:lnTo>
                  <a:lnTo>
                    <a:pt x="462371" y="2170558"/>
                  </a:lnTo>
                  <a:lnTo>
                    <a:pt x="498131" y="2197859"/>
                  </a:lnTo>
                  <a:lnTo>
                    <a:pt x="534913" y="2223880"/>
                  </a:lnTo>
                  <a:lnTo>
                    <a:pt x="572682" y="2248587"/>
                  </a:lnTo>
                  <a:lnTo>
                    <a:pt x="611406" y="2271945"/>
                  </a:lnTo>
                  <a:lnTo>
                    <a:pt x="651048" y="2293921"/>
                  </a:lnTo>
                  <a:lnTo>
                    <a:pt x="691576" y="2314480"/>
                  </a:lnTo>
                  <a:lnTo>
                    <a:pt x="732954" y="2333590"/>
                  </a:lnTo>
                  <a:lnTo>
                    <a:pt x="775148" y="2351215"/>
                  </a:lnTo>
                  <a:lnTo>
                    <a:pt x="818124" y="2367323"/>
                  </a:lnTo>
                  <a:lnTo>
                    <a:pt x="861848" y="2381879"/>
                  </a:lnTo>
                  <a:lnTo>
                    <a:pt x="906286" y="2394849"/>
                  </a:lnTo>
                  <a:lnTo>
                    <a:pt x="951402" y="2406200"/>
                  </a:lnTo>
                  <a:lnTo>
                    <a:pt x="997163" y="2415898"/>
                  </a:lnTo>
                  <a:lnTo>
                    <a:pt x="1043535" y="2423908"/>
                  </a:lnTo>
                  <a:lnTo>
                    <a:pt x="1090483" y="2430197"/>
                  </a:lnTo>
                  <a:lnTo>
                    <a:pt x="1137972" y="2434731"/>
                  </a:lnTo>
                  <a:lnTo>
                    <a:pt x="1185969" y="2437477"/>
                  </a:lnTo>
                  <a:lnTo>
                    <a:pt x="1234439" y="2438400"/>
                  </a:lnTo>
                  <a:lnTo>
                    <a:pt x="1282910" y="2437477"/>
                  </a:lnTo>
                  <a:lnTo>
                    <a:pt x="1330907" y="2434731"/>
                  </a:lnTo>
                  <a:lnTo>
                    <a:pt x="1378396" y="2430197"/>
                  </a:lnTo>
                  <a:lnTo>
                    <a:pt x="1425344" y="2423908"/>
                  </a:lnTo>
                  <a:lnTo>
                    <a:pt x="1471716" y="2415898"/>
                  </a:lnTo>
                  <a:lnTo>
                    <a:pt x="1517477" y="2406200"/>
                  </a:lnTo>
                  <a:lnTo>
                    <a:pt x="1562593" y="2394849"/>
                  </a:lnTo>
                  <a:lnTo>
                    <a:pt x="1607031" y="2381879"/>
                  </a:lnTo>
                  <a:lnTo>
                    <a:pt x="1650755" y="2367323"/>
                  </a:lnTo>
                  <a:lnTo>
                    <a:pt x="1693731" y="2351215"/>
                  </a:lnTo>
                  <a:lnTo>
                    <a:pt x="1735925" y="2333590"/>
                  </a:lnTo>
                  <a:lnTo>
                    <a:pt x="1777303" y="2314480"/>
                  </a:lnTo>
                  <a:lnTo>
                    <a:pt x="1817831" y="2293921"/>
                  </a:lnTo>
                  <a:lnTo>
                    <a:pt x="1857473" y="2271945"/>
                  </a:lnTo>
                  <a:lnTo>
                    <a:pt x="1896197" y="2248587"/>
                  </a:lnTo>
                  <a:lnTo>
                    <a:pt x="1933966" y="2223880"/>
                  </a:lnTo>
                  <a:lnTo>
                    <a:pt x="1970748" y="2197859"/>
                  </a:lnTo>
                  <a:lnTo>
                    <a:pt x="2006508" y="2170558"/>
                  </a:lnTo>
                  <a:lnTo>
                    <a:pt x="2041211" y="2142009"/>
                  </a:lnTo>
                  <a:lnTo>
                    <a:pt x="2074823" y="2112248"/>
                  </a:lnTo>
                  <a:lnTo>
                    <a:pt x="2107311" y="2081307"/>
                  </a:lnTo>
                  <a:lnTo>
                    <a:pt x="2138638" y="2049222"/>
                  </a:lnTo>
                  <a:lnTo>
                    <a:pt x="2168772" y="2016025"/>
                  </a:lnTo>
                  <a:lnTo>
                    <a:pt x="2197679" y="1981750"/>
                  </a:lnTo>
                  <a:lnTo>
                    <a:pt x="2225322" y="1946433"/>
                  </a:lnTo>
                  <a:lnTo>
                    <a:pt x="2251669" y="1910105"/>
                  </a:lnTo>
                  <a:lnTo>
                    <a:pt x="2276686" y="1872802"/>
                  </a:lnTo>
                  <a:lnTo>
                    <a:pt x="2300336" y="1834557"/>
                  </a:lnTo>
                  <a:lnTo>
                    <a:pt x="2322588" y="1795404"/>
                  </a:lnTo>
                  <a:lnTo>
                    <a:pt x="2343405" y="1755376"/>
                  </a:lnTo>
                  <a:lnTo>
                    <a:pt x="2362754" y="1714509"/>
                  </a:lnTo>
                  <a:lnTo>
                    <a:pt x="2380601" y="1672835"/>
                  </a:lnTo>
                  <a:lnTo>
                    <a:pt x="2396910" y="1630389"/>
                  </a:lnTo>
                  <a:lnTo>
                    <a:pt x="2411649" y="1587204"/>
                  </a:lnTo>
                  <a:lnTo>
                    <a:pt x="2424782" y="1543314"/>
                  </a:lnTo>
                  <a:lnTo>
                    <a:pt x="2436276" y="1498754"/>
                  </a:lnTo>
                  <a:lnTo>
                    <a:pt x="2446095" y="1453556"/>
                  </a:lnTo>
                  <a:lnTo>
                    <a:pt x="2454206" y="1407755"/>
                  </a:lnTo>
                  <a:lnTo>
                    <a:pt x="2460574" y="1361386"/>
                  </a:lnTo>
                  <a:lnTo>
                    <a:pt x="2465165" y="1314480"/>
                  </a:lnTo>
                  <a:lnTo>
                    <a:pt x="2467945" y="1267074"/>
                  </a:lnTo>
                  <a:lnTo>
                    <a:pt x="2468879" y="1219200"/>
                  </a:lnTo>
                  <a:lnTo>
                    <a:pt x="2467945" y="1171325"/>
                  </a:lnTo>
                  <a:lnTo>
                    <a:pt x="2465165" y="1123919"/>
                  </a:lnTo>
                  <a:lnTo>
                    <a:pt x="2460574" y="1077013"/>
                  </a:lnTo>
                  <a:lnTo>
                    <a:pt x="2454206" y="1030644"/>
                  </a:lnTo>
                  <a:lnTo>
                    <a:pt x="2446095" y="984843"/>
                  </a:lnTo>
                  <a:lnTo>
                    <a:pt x="2436276" y="939645"/>
                  </a:lnTo>
                  <a:lnTo>
                    <a:pt x="2424782" y="895085"/>
                  </a:lnTo>
                  <a:lnTo>
                    <a:pt x="2411649" y="851195"/>
                  </a:lnTo>
                  <a:lnTo>
                    <a:pt x="2396910" y="808010"/>
                  </a:lnTo>
                  <a:lnTo>
                    <a:pt x="2380601" y="765564"/>
                  </a:lnTo>
                  <a:lnTo>
                    <a:pt x="2362754" y="723890"/>
                  </a:lnTo>
                  <a:lnTo>
                    <a:pt x="2343405" y="683023"/>
                  </a:lnTo>
                  <a:lnTo>
                    <a:pt x="2322588" y="642995"/>
                  </a:lnTo>
                  <a:lnTo>
                    <a:pt x="2300336" y="603842"/>
                  </a:lnTo>
                  <a:lnTo>
                    <a:pt x="2276686" y="565597"/>
                  </a:lnTo>
                  <a:lnTo>
                    <a:pt x="2251669" y="528294"/>
                  </a:lnTo>
                  <a:lnTo>
                    <a:pt x="2225322" y="491966"/>
                  </a:lnTo>
                  <a:lnTo>
                    <a:pt x="2197679" y="456649"/>
                  </a:lnTo>
                  <a:lnTo>
                    <a:pt x="2168772" y="422374"/>
                  </a:lnTo>
                  <a:lnTo>
                    <a:pt x="2138638" y="389177"/>
                  </a:lnTo>
                  <a:lnTo>
                    <a:pt x="2107310" y="357092"/>
                  </a:lnTo>
                  <a:lnTo>
                    <a:pt x="2074823" y="326151"/>
                  </a:lnTo>
                  <a:lnTo>
                    <a:pt x="2041211" y="296390"/>
                  </a:lnTo>
                  <a:lnTo>
                    <a:pt x="2006508" y="267841"/>
                  </a:lnTo>
                  <a:lnTo>
                    <a:pt x="1970748" y="240540"/>
                  </a:lnTo>
                  <a:lnTo>
                    <a:pt x="1933966" y="214519"/>
                  </a:lnTo>
                  <a:lnTo>
                    <a:pt x="1896197" y="189812"/>
                  </a:lnTo>
                  <a:lnTo>
                    <a:pt x="1857473" y="166454"/>
                  </a:lnTo>
                  <a:lnTo>
                    <a:pt x="1817831" y="144478"/>
                  </a:lnTo>
                  <a:lnTo>
                    <a:pt x="1777303" y="123919"/>
                  </a:lnTo>
                  <a:lnTo>
                    <a:pt x="1735925" y="104809"/>
                  </a:lnTo>
                  <a:lnTo>
                    <a:pt x="1693731" y="87184"/>
                  </a:lnTo>
                  <a:lnTo>
                    <a:pt x="1650755" y="71076"/>
                  </a:lnTo>
                  <a:lnTo>
                    <a:pt x="1607031" y="56520"/>
                  </a:lnTo>
                  <a:lnTo>
                    <a:pt x="1562593" y="43550"/>
                  </a:lnTo>
                  <a:lnTo>
                    <a:pt x="1517477" y="32199"/>
                  </a:lnTo>
                  <a:lnTo>
                    <a:pt x="1471716" y="22501"/>
                  </a:lnTo>
                  <a:lnTo>
                    <a:pt x="1425344" y="14491"/>
                  </a:lnTo>
                  <a:lnTo>
                    <a:pt x="1378396" y="8202"/>
                  </a:lnTo>
                  <a:lnTo>
                    <a:pt x="1330907" y="3668"/>
                  </a:lnTo>
                  <a:lnTo>
                    <a:pt x="1282910" y="922"/>
                  </a:lnTo>
                  <a:lnTo>
                    <a:pt x="123443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61560" y="1301496"/>
              <a:ext cx="2468880" cy="2438400"/>
            </a:xfrm>
            <a:custGeom>
              <a:avLst/>
              <a:gdLst/>
              <a:ahLst/>
              <a:cxnLst/>
              <a:rect l="l" t="t" r="r" b="b"/>
              <a:pathLst>
                <a:path w="2468879" h="2438400">
                  <a:moveTo>
                    <a:pt x="1234439" y="0"/>
                  </a:moveTo>
                  <a:lnTo>
                    <a:pt x="1185969" y="922"/>
                  </a:lnTo>
                  <a:lnTo>
                    <a:pt x="1137972" y="3668"/>
                  </a:lnTo>
                  <a:lnTo>
                    <a:pt x="1090483" y="8202"/>
                  </a:lnTo>
                  <a:lnTo>
                    <a:pt x="1043535" y="14491"/>
                  </a:lnTo>
                  <a:lnTo>
                    <a:pt x="997163" y="22501"/>
                  </a:lnTo>
                  <a:lnTo>
                    <a:pt x="951402" y="32199"/>
                  </a:lnTo>
                  <a:lnTo>
                    <a:pt x="906286" y="43550"/>
                  </a:lnTo>
                  <a:lnTo>
                    <a:pt x="861848" y="56520"/>
                  </a:lnTo>
                  <a:lnTo>
                    <a:pt x="818124" y="71076"/>
                  </a:lnTo>
                  <a:lnTo>
                    <a:pt x="775148" y="87184"/>
                  </a:lnTo>
                  <a:lnTo>
                    <a:pt x="732954" y="104809"/>
                  </a:lnTo>
                  <a:lnTo>
                    <a:pt x="691576" y="123919"/>
                  </a:lnTo>
                  <a:lnTo>
                    <a:pt x="651048" y="144478"/>
                  </a:lnTo>
                  <a:lnTo>
                    <a:pt x="611406" y="166454"/>
                  </a:lnTo>
                  <a:lnTo>
                    <a:pt x="572682" y="189812"/>
                  </a:lnTo>
                  <a:lnTo>
                    <a:pt x="534913" y="214519"/>
                  </a:lnTo>
                  <a:lnTo>
                    <a:pt x="498131" y="240540"/>
                  </a:lnTo>
                  <a:lnTo>
                    <a:pt x="462371" y="267841"/>
                  </a:lnTo>
                  <a:lnTo>
                    <a:pt x="427668" y="296390"/>
                  </a:lnTo>
                  <a:lnTo>
                    <a:pt x="394056" y="326151"/>
                  </a:lnTo>
                  <a:lnTo>
                    <a:pt x="361568" y="357092"/>
                  </a:lnTo>
                  <a:lnTo>
                    <a:pt x="330241" y="389177"/>
                  </a:lnTo>
                  <a:lnTo>
                    <a:pt x="300107" y="422374"/>
                  </a:lnTo>
                  <a:lnTo>
                    <a:pt x="271200" y="456649"/>
                  </a:lnTo>
                  <a:lnTo>
                    <a:pt x="243557" y="491966"/>
                  </a:lnTo>
                  <a:lnTo>
                    <a:pt x="217210" y="528294"/>
                  </a:lnTo>
                  <a:lnTo>
                    <a:pt x="192193" y="565597"/>
                  </a:lnTo>
                  <a:lnTo>
                    <a:pt x="168543" y="603842"/>
                  </a:lnTo>
                  <a:lnTo>
                    <a:pt x="146291" y="642995"/>
                  </a:lnTo>
                  <a:lnTo>
                    <a:pt x="125474" y="683023"/>
                  </a:lnTo>
                  <a:lnTo>
                    <a:pt x="106125" y="723890"/>
                  </a:lnTo>
                  <a:lnTo>
                    <a:pt x="88278" y="765564"/>
                  </a:lnTo>
                  <a:lnTo>
                    <a:pt x="71969" y="808010"/>
                  </a:lnTo>
                  <a:lnTo>
                    <a:pt x="57230" y="851195"/>
                  </a:lnTo>
                  <a:lnTo>
                    <a:pt x="44097" y="895085"/>
                  </a:lnTo>
                  <a:lnTo>
                    <a:pt x="32603" y="939645"/>
                  </a:lnTo>
                  <a:lnTo>
                    <a:pt x="22784" y="984843"/>
                  </a:lnTo>
                  <a:lnTo>
                    <a:pt x="14673" y="1030644"/>
                  </a:lnTo>
                  <a:lnTo>
                    <a:pt x="8305" y="1077013"/>
                  </a:lnTo>
                  <a:lnTo>
                    <a:pt x="3714" y="1123919"/>
                  </a:lnTo>
                  <a:lnTo>
                    <a:pt x="934" y="1171325"/>
                  </a:lnTo>
                  <a:lnTo>
                    <a:pt x="0" y="1219200"/>
                  </a:lnTo>
                  <a:lnTo>
                    <a:pt x="934" y="1267074"/>
                  </a:lnTo>
                  <a:lnTo>
                    <a:pt x="3714" y="1314480"/>
                  </a:lnTo>
                  <a:lnTo>
                    <a:pt x="8305" y="1361386"/>
                  </a:lnTo>
                  <a:lnTo>
                    <a:pt x="14673" y="1407755"/>
                  </a:lnTo>
                  <a:lnTo>
                    <a:pt x="22784" y="1453556"/>
                  </a:lnTo>
                  <a:lnTo>
                    <a:pt x="32603" y="1498754"/>
                  </a:lnTo>
                  <a:lnTo>
                    <a:pt x="44097" y="1543314"/>
                  </a:lnTo>
                  <a:lnTo>
                    <a:pt x="57230" y="1587204"/>
                  </a:lnTo>
                  <a:lnTo>
                    <a:pt x="71969" y="1630389"/>
                  </a:lnTo>
                  <a:lnTo>
                    <a:pt x="88278" y="1672835"/>
                  </a:lnTo>
                  <a:lnTo>
                    <a:pt x="106125" y="1714509"/>
                  </a:lnTo>
                  <a:lnTo>
                    <a:pt x="125474" y="1755376"/>
                  </a:lnTo>
                  <a:lnTo>
                    <a:pt x="146291" y="1795404"/>
                  </a:lnTo>
                  <a:lnTo>
                    <a:pt x="168543" y="1834557"/>
                  </a:lnTo>
                  <a:lnTo>
                    <a:pt x="192193" y="1872802"/>
                  </a:lnTo>
                  <a:lnTo>
                    <a:pt x="217210" y="1910105"/>
                  </a:lnTo>
                  <a:lnTo>
                    <a:pt x="243557" y="1946433"/>
                  </a:lnTo>
                  <a:lnTo>
                    <a:pt x="271200" y="1981750"/>
                  </a:lnTo>
                  <a:lnTo>
                    <a:pt x="300107" y="2016025"/>
                  </a:lnTo>
                  <a:lnTo>
                    <a:pt x="330241" y="2049222"/>
                  </a:lnTo>
                  <a:lnTo>
                    <a:pt x="361569" y="2081307"/>
                  </a:lnTo>
                  <a:lnTo>
                    <a:pt x="394056" y="2112248"/>
                  </a:lnTo>
                  <a:lnTo>
                    <a:pt x="427668" y="2142009"/>
                  </a:lnTo>
                  <a:lnTo>
                    <a:pt x="462371" y="2170558"/>
                  </a:lnTo>
                  <a:lnTo>
                    <a:pt x="498131" y="2197859"/>
                  </a:lnTo>
                  <a:lnTo>
                    <a:pt x="534913" y="2223880"/>
                  </a:lnTo>
                  <a:lnTo>
                    <a:pt x="572682" y="2248587"/>
                  </a:lnTo>
                  <a:lnTo>
                    <a:pt x="611406" y="2271945"/>
                  </a:lnTo>
                  <a:lnTo>
                    <a:pt x="651048" y="2293921"/>
                  </a:lnTo>
                  <a:lnTo>
                    <a:pt x="691576" y="2314480"/>
                  </a:lnTo>
                  <a:lnTo>
                    <a:pt x="732954" y="2333590"/>
                  </a:lnTo>
                  <a:lnTo>
                    <a:pt x="775148" y="2351215"/>
                  </a:lnTo>
                  <a:lnTo>
                    <a:pt x="818124" y="2367323"/>
                  </a:lnTo>
                  <a:lnTo>
                    <a:pt x="861848" y="2381879"/>
                  </a:lnTo>
                  <a:lnTo>
                    <a:pt x="906286" y="2394849"/>
                  </a:lnTo>
                  <a:lnTo>
                    <a:pt x="951402" y="2406200"/>
                  </a:lnTo>
                  <a:lnTo>
                    <a:pt x="997163" y="2415898"/>
                  </a:lnTo>
                  <a:lnTo>
                    <a:pt x="1043535" y="2423908"/>
                  </a:lnTo>
                  <a:lnTo>
                    <a:pt x="1090483" y="2430197"/>
                  </a:lnTo>
                  <a:lnTo>
                    <a:pt x="1137972" y="2434731"/>
                  </a:lnTo>
                  <a:lnTo>
                    <a:pt x="1185969" y="2437477"/>
                  </a:lnTo>
                  <a:lnTo>
                    <a:pt x="1234439" y="2438399"/>
                  </a:lnTo>
                  <a:lnTo>
                    <a:pt x="1282910" y="2437477"/>
                  </a:lnTo>
                  <a:lnTo>
                    <a:pt x="1330907" y="2434731"/>
                  </a:lnTo>
                  <a:lnTo>
                    <a:pt x="1378396" y="2430197"/>
                  </a:lnTo>
                  <a:lnTo>
                    <a:pt x="1425344" y="2423908"/>
                  </a:lnTo>
                  <a:lnTo>
                    <a:pt x="1471716" y="2415898"/>
                  </a:lnTo>
                  <a:lnTo>
                    <a:pt x="1517477" y="2406200"/>
                  </a:lnTo>
                  <a:lnTo>
                    <a:pt x="1562593" y="2394849"/>
                  </a:lnTo>
                  <a:lnTo>
                    <a:pt x="1607031" y="2381879"/>
                  </a:lnTo>
                  <a:lnTo>
                    <a:pt x="1650755" y="2367323"/>
                  </a:lnTo>
                  <a:lnTo>
                    <a:pt x="1693731" y="2351215"/>
                  </a:lnTo>
                  <a:lnTo>
                    <a:pt x="1735925" y="2333590"/>
                  </a:lnTo>
                  <a:lnTo>
                    <a:pt x="1777303" y="2314480"/>
                  </a:lnTo>
                  <a:lnTo>
                    <a:pt x="1817831" y="2293921"/>
                  </a:lnTo>
                  <a:lnTo>
                    <a:pt x="1857473" y="2271945"/>
                  </a:lnTo>
                  <a:lnTo>
                    <a:pt x="1896197" y="2248587"/>
                  </a:lnTo>
                  <a:lnTo>
                    <a:pt x="1933966" y="2223880"/>
                  </a:lnTo>
                  <a:lnTo>
                    <a:pt x="1970748" y="2197859"/>
                  </a:lnTo>
                  <a:lnTo>
                    <a:pt x="2006508" y="2170558"/>
                  </a:lnTo>
                  <a:lnTo>
                    <a:pt x="2041211" y="2142009"/>
                  </a:lnTo>
                  <a:lnTo>
                    <a:pt x="2074823" y="2112248"/>
                  </a:lnTo>
                  <a:lnTo>
                    <a:pt x="2107310" y="2081307"/>
                  </a:lnTo>
                  <a:lnTo>
                    <a:pt x="2138638" y="2049222"/>
                  </a:lnTo>
                  <a:lnTo>
                    <a:pt x="2168772" y="2016025"/>
                  </a:lnTo>
                  <a:lnTo>
                    <a:pt x="2197679" y="1981750"/>
                  </a:lnTo>
                  <a:lnTo>
                    <a:pt x="2225322" y="1946433"/>
                  </a:lnTo>
                  <a:lnTo>
                    <a:pt x="2251669" y="1910105"/>
                  </a:lnTo>
                  <a:lnTo>
                    <a:pt x="2276686" y="1872802"/>
                  </a:lnTo>
                  <a:lnTo>
                    <a:pt x="2300336" y="1834557"/>
                  </a:lnTo>
                  <a:lnTo>
                    <a:pt x="2322588" y="1795404"/>
                  </a:lnTo>
                  <a:lnTo>
                    <a:pt x="2343405" y="1755376"/>
                  </a:lnTo>
                  <a:lnTo>
                    <a:pt x="2362754" y="1714509"/>
                  </a:lnTo>
                  <a:lnTo>
                    <a:pt x="2380601" y="1672835"/>
                  </a:lnTo>
                  <a:lnTo>
                    <a:pt x="2396910" y="1630389"/>
                  </a:lnTo>
                  <a:lnTo>
                    <a:pt x="2411649" y="1587204"/>
                  </a:lnTo>
                  <a:lnTo>
                    <a:pt x="2424782" y="1543314"/>
                  </a:lnTo>
                  <a:lnTo>
                    <a:pt x="2436276" y="1498754"/>
                  </a:lnTo>
                  <a:lnTo>
                    <a:pt x="2446095" y="1453556"/>
                  </a:lnTo>
                  <a:lnTo>
                    <a:pt x="2454206" y="1407755"/>
                  </a:lnTo>
                  <a:lnTo>
                    <a:pt x="2460574" y="1361386"/>
                  </a:lnTo>
                  <a:lnTo>
                    <a:pt x="2465165" y="1314480"/>
                  </a:lnTo>
                  <a:lnTo>
                    <a:pt x="2467945" y="1267074"/>
                  </a:lnTo>
                  <a:lnTo>
                    <a:pt x="2468880" y="1219200"/>
                  </a:lnTo>
                  <a:lnTo>
                    <a:pt x="2467945" y="1171325"/>
                  </a:lnTo>
                  <a:lnTo>
                    <a:pt x="2465165" y="1123919"/>
                  </a:lnTo>
                  <a:lnTo>
                    <a:pt x="2460574" y="1077013"/>
                  </a:lnTo>
                  <a:lnTo>
                    <a:pt x="2454206" y="1030644"/>
                  </a:lnTo>
                  <a:lnTo>
                    <a:pt x="2446095" y="984843"/>
                  </a:lnTo>
                  <a:lnTo>
                    <a:pt x="2436276" y="939645"/>
                  </a:lnTo>
                  <a:lnTo>
                    <a:pt x="2424782" y="895085"/>
                  </a:lnTo>
                  <a:lnTo>
                    <a:pt x="2411649" y="851195"/>
                  </a:lnTo>
                  <a:lnTo>
                    <a:pt x="2396910" y="808010"/>
                  </a:lnTo>
                  <a:lnTo>
                    <a:pt x="2380601" y="765564"/>
                  </a:lnTo>
                  <a:lnTo>
                    <a:pt x="2362754" y="723890"/>
                  </a:lnTo>
                  <a:lnTo>
                    <a:pt x="2343405" y="683023"/>
                  </a:lnTo>
                  <a:lnTo>
                    <a:pt x="2322588" y="642995"/>
                  </a:lnTo>
                  <a:lnTo>
                    <a:pt x="2300336" y="603842"/>
                  </a:lnTo>
                  <a:lnTo>
                    <a:pt x="2276686" y="565597"/>
                  </a:lnTo>
                  <a:lnTo>
                    <a:pt x="2251669" y="528294"/>
                  </a:lnTo>
                  <a:lnTo>
                    <a:pt x="2225322" y="491966"/>
                  </a:lnTo>
                  <a:lnTo>
                    <a:pt x="2197679" y="456649"/>
                  </a:lnTo>
                  <a:lnTo>
                    <a:pt x="2168772" y="422374"/>
                  </a:lnTo>
                  <a:lnTo>
                    <a:pt x="2138638" y="389177"/>
                  </a:lnTo>
                  <a:lnTo>
                    <a:pt x="2107311" y="357092"/>
                  </a:lnTo>
                  <a:lnTo>
                    <a:pt x="2074823" y="326151"/>
                  </a:lnTo>
                  <a:lnTo>
                    <a:pt x="2041211" y="296390"/>
                  </a:lnTo>
                  <a:lnTo>
                    <a:pt x="2006508" y="267841"/>
                  </a:lnTo>
                  <a:lnTo>
                    <a:pt x="1970748" y="240540"/>
                  </a:lnTo>
                  <a:lnTo>
                    <a:pt x="1933966" y="214519"/>
                  </a:lnTo>
                  <a:lnTo>
                    <a:pt x="1896197" y="189812"/>
                  </a:lnTo>
                  <a:lnTo>
                    <a:pt x="1857473" y="166454"/>
                  </a:lnTo>
                  <a:lnTo>
                    <a:pt x="1817831" y="144478"/>
                  </a:lnTo>
                  <a:lnTo>
                    <a:pt x="1777303" y="123919"/>
                  </a:lnTo>
                  <a:lnTo>
                    <a:pt x="1735925" y="104809"/>
                  </a:lnTo>
                  <a:lnTo>
                    <a:pt x="1693731" y="87184"/>
                  </a:lnTo>
                  <a:lnTo>
                    <a:pt x="1650755" y="71076"/>
                  </a:lnTo>
                  <a:lnTo>
                    <a:pt x="1607031" y="56520"/>
                  </a:lnTo>
                  <a:lnTo>
                    <a:pt x="1562593" y="43550"/>
                  </a:lnTo>
                  <a:lnTo>
                    <a:pt x="1517477" y="32199"/>
                  </a:lnTo>
                  <a:lnTo>
                    <a:pt x="1471716" y="22501"/>
                  </a:lnTo>
                  <a:lnTo>
                    <a:pt x="1425344" y="14491"/>
                  </a:lnTo>
                  <a:lnTo>
                    <a:pt x="1378396" y="8202"/>
                  </a:lnTo>
                  <a:lnTo>
                    <a:pt x="1330907" y="3668"/>
                  </a:lnTo>
                  <a:lnTo>
                    <a:pt x="1282910" y="922"/>
                  </a:lnTo>
                  <a:lnTo>
                    <a:pt x="123443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570976" y="1301496"/>
              <a:ext cx="2468880" cy="2438400"/>
            </a:xfrm>
            <a:custGeom>
              <a:avLst/>
              <a:gdLst/>
              <a:ahLst/>
              <a:cxnLst/>
              <a:rect l="l" t="t" r="r" b="b"/>
              <a:pathLst>
                <a:path w="2468879" h="2438400">
                  <a:moveTo>
                    <a:pt x="1234440" y="0"/>
                  </a:moveTo>
                  <a:lnTo>
                    <a:pt x="1185969" y="922"/>
                  </a:lnTo>
                  <a:lnTo>
                    <a:pt x="1137972" y="3668"/>
                  </a:lnTo>
                  <a:lnTo>
                    <a:pt x="1090483" y="8202"/>
                  </a:lnTo>
                  <a:lnTo>
                    <a:pt x="1043535" y="14491"/>
                  </a:lnTo>
                  <a:lnTo>
                    <a:pt x="997163" y="22501"/>
                  </a:lnTo>
                  <a:lnTo>
                    <a:pt x="951402" y="32199"/>
                  </a:lnTo>
                  <a:lnTo>
                    <a:pt x="906286" y="43550"/>
                  </a:lnTo>
                  <a:lnTo>
                    <a:pt x="861848" y="56520"/>
                  </a:lnTo>
                  <a:lnTo>
                    <a:pt x="818124" y="71076"/>
                  </a:lnTo>
                  <a:lnTo>
                    <a:pt x="775148" y="87184"/>
                  </a:lnTo>
                  <a:lnTo>
                    <a:pt x="732954" y="104809"/>
                  </a:lnTo>
                  <a:lnTo>
                    <a:pt x="691576" y="123919"/>
                  </a:lnTo>
                  <a:lnTo>
                    <a:pt x="651048" y="144478"/>
                  </a:lnTo>
                  <a:lnTo>
                    <a:pt x="611406" y="166454"/>
                  </a:lnTo>
                  <a:lnTo>
                    <a:pt x="572682" y="189812"/>
                  </a:lnTo>
                  <a:lnTo>
                    <a:pt x="534913" y="214519"/>
                  </a:lnTo>
                  <a:lnTo>
                    <a:pt x="498131" y="240540"/>
                  </a:lnTo>
                  <a:lnTo>
                    <a:pt x="462371" y="267841"/>
                  </a:lnTo>
                  <a:lnTo>
                    <a:pt x="427668" y="296390"/>
                  </a:lnTo>
                  <a:lnTo>
                    <a:pt x="394056" y="326151"/>
                  </a:lnTo>
                  <a:lnTo>
                    <a:pt x="361569" y="357092"/>
                  </a:lnTo>
                  <a:lnTo>
                    <a:pt x="330241" y="389177"/>
                  </a:lnTo>
                  <a:lnTo>
                    <a:pt x="300107" y="422374"/>
                  </a:lnTo>
                  <a:lnTo>
                    <a:pt x="271200" y="456649"/>
                  </a:lnTo>
                  <a:lnTo>
                    <a:pt x="243557" y="491966"/>
                  </a:lnTo>
                  <a:lnTo>
                    <a:pt x="217210" y="528294"/>
                  </a:lnTo>
                  <a:lnTo>
                    <a:pt x="192193" y="565597"/>
                  </a:lnTo>
                  <a:lnTo>
                    <a:pt x="168543" y="603842"/>
                  </a:lnTo>
                  <a:lnTo>
                    <a:pt x="146291" y="642995"/>
                  </a:lnTo>
                  <a:lnTo>
                    <a:pt x="125474" y="683023"/>
                  </a:lnTo>
                  <a:lnTo>
                    <a:pt x="106125" y="723890"/>
                  </a:lnTo>
                  <a:lnTo>
                    <a:pt x="88278" y="765564"/>
                  </a:lnTo>
                  <a:lnTo>
                    <a:pt x="71969" y="808010"/>
                  </a:lnTo>
                  <a:lnTo>
                    <a:pt x="57230" y="851195"/>
                  </a:lnTo>
                  <a:lnTo>
                    <a:pt x="44097" y="895085"/>
                  </a:lnTo>
                  <a:lnTo>
                    <a:pt x="32603" y="939645"/>
                  </a:lnTo>
                  <a:lnTo>
                    <a:pt x="22784" y="984843"/>
                  </a:lnTo>
                  <a:lnTo>
                    <a:pt x="14673" y="1030644"/>
                  </a:lnTo>
                  <a:lnTo>
                    <a:pt x="8305" y="1077013"/>
                  </a:lnTo>
                  <a:lnTo>
                    <a:pt x="3714" y="1123919"/>
                  </a:lnTo>
                  <a:lnTo>
                    <a:pt x="934" y="1171325"/>
                  </a:lnTo>
                  <a:lnTo>
                    <a:pt x="0" y="1219200"/>
                  </a:lnTo>
                  <a:lnTo>
                    <a:pt x="934" y="1267074"/>
                  </a:lnTo>
                  <a:lnTo>
                    <a:pt x="3714" y="1314480"/>
                  </a:lnTo>
                  <a:lnTo>
                    <a:pt x="8305" y="1361386"/>
                  </a:lnTo>
                  <a:lnTo>
                    <a:pt x="14673" y="1407755"/>
                  </a:lnTo>
                  <a:lnTo>
                    <a:pt x="22784" y="1453556"/>
                  </a:lnTo>
                  <a:lnTo>
                    <a:pt x="32603" y="1498754"/>
                  </a:lnTo>
                  <a:lnTo>
                    <a:pt x="44097" y="1543314"/>
                  </a:lnTo>
                  <a:lnTo>
                    <a:pt x="57230" y="1587204"/>
                  </a:lnTo>
                  <a:lnTo>
                    <a:pt x="71969" y="1630389"/>
                  </a:lnTo>
                  <a:lnTo>
                    <a:pt x="88278" y="1672835"/>
                  </a:lnTo>
                  <a:lnTo>
                    <a:pt x="106125" y="1714509"/>
                  </a:lnTo>
                  <a:lnTo>
                    <a:pt x="125474" y="1755376"/>
                  </a:lnTo>
                  <a:lnTo>
                    <a:pt x="146291" y="1795404"/>
                  </a:lnTo>
                  <a:lnTo>
                    <a:pt x="168543" y="1834557"/>
                  </a:lnTo>
                  <a:lnTo>
                    <a:pt x="192193" y="1872802"/>
                  </a:lnTo>
                  <a:lnTo>
                    <a:pt x="217210" y="1910105"/>
                  </a:lnTo>
                  <a:lnTo>
                    <a:pt x="243557" y="1946433"/>
                  </a:lnTo>
                  <a:lnTo>
                    <a:pt x="271200" y="1981750"/>
                  </a:lnTo>
                  <a:lnTo>
                    <a:pt x="300107" y="2016025"/>
                  </a:lnTo>
                  <a:lnTo>
                    <a:pt x="330241" y="2049222"/>
                  </a:lnTo>
                  <a:lnTo>
                    <a:pt x="361568" y="2081307"/>
                  </a:lnTo>
                  <a:lnTo>
                    <a:pt x="394056" y="2112248"/>
                  </a:lnTo>
                  <a:lnTo>
                    <a:pt x="427668" y="2142009"/>
                  </a:lnTo>
                  <a:lnTo>
                    <a:pt x="462371" y="2170558"/>
                  </a:lnTo>
                  <a:lnTo>
                    <a:pt x="498131" y="2197859"/>
                  </a:lnTo>
                  <a:lnTo>
                    <a:pt x="534913" y="2223880"/>
                  </a:lnTo>
                  <a:lnTo>
                    <a:pt x="572682" y="2248587"/>
                  </a:lnTo>
                  <a:lnTo>
                    <a:pt x="611406" y="2271945"/>
                  </a:lnTo>
                  <a:lnTo>
                    <a:pt x="651048" y="2293921"/>
                  </a:lnTo>
                  <a:lnTo>
                    <a:pt x="691576" y="2314480"/>
                  </a:lnTo>
                  <a:lnTo>
                    <a:pt x="732954" y="2333590"/>
                  </a:lnTo>
                  <a:lnTo>
                    <a:pt x="775148" y="2351215"/>
                  </a:lnTo>
                  <a:lnTo>
                    <a:pt x="818124" y="2367323"/>
                  </a:lnTo>
                  <a:lnTo>
                    <a:pt x="861848" y="2381879"/>
                  </a:lnTo>
                  <a:lnTo>
                    <a:pt x="906286" y="2394849"/>
                  </a:lnTo>
                  <a:lnTo>
                    <a:pt x="951402" y="2406200"/>
                  </a:lnTo>
                  <a:lnTo>
                    <a:pt x="997163" y="2415898"/>
                  </a:lnTo>
                  <a:lnTo>
                    <a:pt x="1043535" y="2423908"/>
                  </a:lnTo>
                  <a:lnTo>
                    <a:pt x="1090483" y="2430197"/>
                  </a:lnTo>
                  <a:lnTo>
                    <a:pt x="1137972" y="2434731"/>
                  </a:lnTo>
                  <a:lnTo>
                    <a:pt x="1185969" y="2437477"/>
                  </a:lnTo>
                  <a:lnTo>
                    <a:pt x="1234440" y="2438399"/>
                  </a:lnTo>
                  <a:lnTo>
                    <a:pt x="1282910" y="2437477"/>
                  </a:lnTo>
                  <a:lnTo>
                    <a:pt x="1330907" y="2434731"/>
                  </a:lnTo>
                  <a:lnTo>
                    <a:pt x="1378396" y="2430197"/>
                  </a:lnTo>
                  <a:lnTo>
                    <a:pt x="1425344" y="2423908"/>
                  </a:lnTo>
                  <a:lnTo>
                    <a:pt x="1471716" y="2415898"/>
                  </a:lnTo>
                  <a:lnTo>
                    <a:pt x="1517477" y="2406200"/>
                  </a:lnTo>
                  <a:lnTo>
                    <a:pt x="1562593" y="2394849"/>
                  </a:lnTo>
                  <a:lnTo>
                    <a:pt x="1607031" y="2381879"/>
                  </a:lnTo>
                  <a:lnTo>
                    <a:pt x="1650755" y="2367323"/>
                  </a:lnTo>
                  <a:lnTo>
                    <a:pt x="1693731" y="2351215"/>
                  </a:lnTo>
                  <a:lnTo>
                    <a:pt x="1735925" y="2333590"/>
                  </a:lnTo>
                  <a:lnTo>
                    <a:pt x="1777303" y="2314480"/>
                  </a:lnTo>
                  <a:lnTo>
                    <a:pt x="1817831" y="2293921"/>
                  </a:lnTo>
                  <a:lnTo>
                    <a:pt x="1857473" y="2271945"/>
                  </a:lnTo>
                  <a:lnTo>
                    <a:pt x="1896197" y="2248587"/>
                  </a:lnTo>
                  <a:lnTo>
                    <a:pt x="1933966" y="2223880"/>
                  </a:lnTo>
                  <a:lnTo>
                    <a:pt x="1970748" y="2197859"/>
                  </a:lnTo>
                  <a:lnTo>
                    <a:pt x="2006508" y="2170558"/>
                  </a:lnTo>
                  <a:lnTo>
                    <a:pt x="2041211" y="2142009"/>
                  </a:lnTo>
                  <a:lnTo>
                    <a:pt x="2074823" y="2112248"/>
                  </a:lnTo>
                  <a:lnTo>
                    <a:pt x="2107310" y="2081307"/>
                  </a:lnTo>
                  <a:lnTo>
                    <a:pt x="2138638" y="2049222"/>
                  </a:lnTo>
                  <a:lnTo>
                    <a:pt x="2168772" y="2016025"/>
                  </a:lnTo>
                  <a:lnTo>
                    <a:pt x="2197679" y="1981750"/>
                  </a:lnTo>
                  <a:lnTo>
                    <a:pt x="2225322" y="1946433"/>
                  </a:lnTo>
                  <a:lnTo>
                    <a:pt x="2251669" y="1910105"/>
                  </a:lnTo>
                  <a:lnTo>
                    <a:pt x="2276686" y="1872802"/>
                  </a:lnTo>
                  <a:lnTo>
                    <a:pt x="2300336" y="1834557"/>
                  </a:lnTo>
                  <a:lnTo>
                    <a:pt x="2322588" y="1795404"/>
                  </a:lnTo>
                  <a:lnTo>
                    <a:pt x="2343405" y="1755376"/>
                  </a:lnTo>
                  <a:lnTo>
                    <a:pt x="2362754" y="1714509"/>
                  </a:lnTo>
                  <a:lnTo>
                    <a:pt x="2380601" y="1672835"/>
                  </a:lnTo>
                  <a:lnTo>
                    <a:pt x="2396910" y="1630389"/>
                  </a:lnTo>
                  <a:lnTo>
                    <a:pt x="2411649" y="1587204"/>
                  </a:lnTo>
                  <a:lnTo>
                    <a:pt x="2424782" y="1543314"/>
                  </a:lnTo>
                  <a:lnTo>
                    <a:pt x="2436276" y="1498754"/>
                  </a:lnTo>
                  <a:lnTo>
                    <a:pt x="2446095" y="1453556"/>
                  </a:lnTo>
                  <a:lnTo>
                    <a:pt x="2454206" y="1407755"/>
                  </a:lnTo>
                  <a:lnTo>
                    <a:pt x="2460574" y="1361386"/>
                  </a:lnTo>
                  <a:lnTo>
                    <a:pt x="2465165" y="1314480"/>
                  </a:lnTo>
                  <a:lnTo>
                    <a:pt x="2467945" y="1267074"/>
                  </a:lnTo>
                  <a:lnTo>
                    <a:pt x="2468879" y="1219200"/>
                  </a:lnTo>
                  <a:lnTo>
                    <a:pt x="2467945" y="1171325"/>
                  </a:lnTo>
                  <a:lnTo>
                    <a:pt x="2465165" y="1123919"/>
                  </a:lnTo>
                  <a:lnTo>
                    <a:pt x="2460574" y="1077013"/>
                  </a:lnTo>
                  <a:lnTo>
                    <a:pt x="2454206" y="1030644"/>
                  </a:lnTo>
                  <a:lnTo>
                    <a:pt x="2446095" y="984843"/>
                  </a:lnTo>
                  <a:lnTo>
                    <a:pt x="2436276" y="939645"/>
                  </a:lnTo>
                  <a:lnTo>
                    <a:pt x="2424782" y="895085"/>
                  </a:lnTo>
                  <a:lnTo>
                    <a:pt x="2411649" y="851195"/>
                  </a:lnTo>
                  <a:lnTo>
                    <a:pt x="2396910" y="808010"/>
                  </a:lnTo>
                  <a:lnTo>
                    <a:pt x="2380601" y="765564"/>
                  </a:lnTo>
                  <a:lnTo>
                    <a:pt x="2362754" y="723890"/>
                  </a:lnTo>
                  <a:lnTo>
                    <a:pt x="2343405" y="683023"/>
                  </a:lnTo>
                  <a:lnTo>
                    <a:pt x="2322588" y="642995"/>
                  </a:lnTo>
                  <a:lnTo>
                    <a:pt x="2300336" y="603842"/>
                  </a:lnTo>
                  <a:lnTo>
                    <a:pt x="2276686" y="565597"/>
                  </a:lnTo>
                  <a:lnTo>
                    <a:pt x="2251669" y="528294"/>
                  </a:lnTo>
                  <a:lnTo>
                    <a:pt x="2225322" y="491966"/>
                  </a:lnTo>
                  <a:lnTo>
                    <a:pt x="2197679" y="456649"/>
                  </a:lnTo>
                  <a:lnTo>
                    <a:pt x="2168772" y="422374"/>
                  </a:lnTo>
                  <a:lnTo>
                    <a:pt x="2138638" y="389177"/>
                  </a:lnTo>
                  <a:lnTo>
                    <a:pt x="2107311" y="357092"/>
                  </a:lnTo>
                  <a:lnTo>
                    <a:pt x="2074823" y="326151"/>
                  </a:lnTo>
                  <a:lnTo>
                    <a:pt x="2041211" y="296390"/>
                  </a:lnTo>
                  <a:lnTo>
                    <a:pt x="2006508" y="267841"/>
                  </a:lnTo>
                  <a:lnTo>
                    <a:pt x="1970748" y="240540"/>
                  </a:lnTo>
                  <a:lnTo>
                    <a:pt x="1933966" y="214519"/>
                  </a:lnTo>
                  <a:lnTo>
                    <a:pt x="1896197" y="189812"/>
                  </a:lnTo>
                  <a:lnTo>
                    <a:pt x="1857473" y="166454"/>
                  </a:lnTo>
                  <a:lnTo>
                    <a:pt x="1817831" y="144478"/>
                  </a:lnTo>
                  <a:lnTo>
                    <a:pt x="1777303" y="123919"/>
                  </a:lnTo>
                  <a:lnTo>
                    <a:pt x="1735925" y="104809"/>
                  </a:lnTo>
                  <a:lnTo>
                    <a:pt x="1693731" y="87184"/>
                  </a:lnTo>
                  <a:lnTo>
                    <a:pt x="1650755" y="71076"/>
                  </a:lnTo>
                  <a:lnTo>
                    <a:pt x="1607031" y="56520"/>
                  </a:lnTo>
                  <a:lnTo>
                    <a:pt x="1562593" y="43550"/>
                  </a:lnTo>
                  <a:lnTo>
                    <a:pt x="1517477" y="32199"/>
                  </a:lnTo>
                  <a:lnTo>
                    <a:pt x="1471716" y="22501"/>
                  </a:lnTo>
                  <a:lnTo>
                    <a:pt x="1425344" y="14491"/>
                  </a:lnTo>
                  <a:lnTo>
                    <a:pt x="1378396" y="8202"/>
                  </a:lnTo>
                  <a:lnTo>
                    <a:pt x="1330907" y="3668"/>
                  </a:lnTo>
                  <a:lnTo>
                    <a:pt x="1282910" y="922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42032" y="3802379"/>
              <a:ext cx="2467610" cy="2438400"/>
            </a:xfrm>
            <a:custGeom>
              <a:avLst/>
              <a:gdLst/>
              <a:ahLst/>
              <a:cxnLst/>
              <a:rect l="l" t="t" r="r" b="b"/>
              <a:pathLst>
                <a:path w="2467610" h="2438400">
                  <a:moveTo>
                    <a:pt x="1233678" y="0"/>
                  </a:moveTo>
                  <a:lnTo>
                    <a:pt x="1185234" y="922"/>
                  </a:lnTo>
                  <a:lnTo>
                    <a:pt x="1137265" y="3668"/>
                  </a:lnTo>
                  <a:lnTo>
                    <a:pt x="1089802" y="8202"/>
                  </a:lnTo>
                  <a:lnTo>
                    <a:pt x="1042881" y="14491"/>
                  </a:lnTo>
                  <a:lnTo>
                    <a:pt x="996537" y="22501"/>
                  </a:lnTo>
                  <a:lnTo>
                    <a:pt x="950802" y="32199"/>
                  </a:lnTo>
                  <a:lnTo>
                    <a:pt x="905712" y="43550"/>
                  </a:lnTo>
                  <a:lnTo>
                    <a:pt x="861301" y="56520"/>
                  </a:lnTo>
                  <a:lnTo>
                    <a:pt x="817603" y="71076"/>
                  </a:lnTo>
                  <a:lnTo>
                    <a:pt x="774653" y="87184"/>
                  </a:lnTo>
                  <a:lnTo>
                    <a:pt x="732484" y="104809"/>
                  </a:lnTo>
                  <a:lnTo>
                    <a:pt x="691131" y="123919"/>
                  </a:lnTo>
                  <a:lnTo>
                    <a:pt x="650629" y="144478"/>
                  </a:lnTo>
                  <a:lnTo>
                    <a:pt x="611011" y="166454"/>
                  </a:lnTo>
                  <a:lnTo>
                    <a:pt x="572311" y="189812"/>
                  </a:lnTo>
                  <a:lnTo>
                    <a:pt x="534565" y="214519"/>
                  </a:lnTo>
                  <a:lnTo>
                    <a:pt x="497806" y="240540"/>
                  </a:lnTo>
                  <a:lnTo>
                    <a:pt x="462069" y="267841"/>
                  </a:lnTo>
                  <a:lnTo>
                    <a:pt x="427388" y="296390"/>
                  </a:lnTo>
                  <a:lnTo>
                    <a:pt x="393797" y="326151"/>
                  </a:lnTo>
                  <a:lnTo>
                    <a:pt x="361330" y="357092"/>
                  </a:lnTo>
                  <a:lnTo>
                    <a:pt x="330023" y="389177"/>
                  </a:lnTo>
                  <a:lnTo>
                    <a:pt x="299908" y="422374"/>
                  </a:lnTo>
                  <a:lnTo>
                    <a:pt x="271020" y="456649"/>
                  </a:lnTo>
                  <a:lnTo>
                    <a:pt x="243395" y="491966"/>
                  </a:lnTo>
                  <a:lnTo>
                    <a:pt x="217065" y="528294"/>
                  </a:lnTo>
                  <a:lnTo>
                    <a:pt x="192065" y="565597"/>
                  </a:lnTo>
                  <a:lnTo>
                    <a:pt x="168430" y="603842"/>
                  </a:lnTo>
                  <a:lnTo>
                    <a:pt x="146193" y="642995"/>
                  </a:lnTo>
                  <a:lnTo>
                    <a:pt x="125390" y="683023"/>
                  </a:lnTo>
                  <a:lnTo>
                    <a:pt x="106053" y="723890"/>
                  </a:lnTo>
                  <a:lnTo>
                    <a:pt x="88219" y="765564"/>
                  </a:lnTo>
                  <a:lnTo>
                    <a:pt x="71920" y="808010"/>
                  </a:lnTo>
                  <a:lnTo>
                    <a:pt x="57191" y="851195"/>
                  </a:lnTo>
                  <a:lnTo>
                    <a:pt x="44067" y="895085"/>
                  </a:lnTo>
                  <a:lnTo>
                    <a:pt x="32581" y="939645"/>
                  </a:lnTo>
                  <a:lnTo>
                    <a:pt x="22768" y="984843"/>
                  </a:lnTo>
                  <a:lnTo>
                    <a:pt x="14663" y="1030644"/>
                  </a:lnTo>
                  <a:lnTo>
                    <a:pt x="8299" y="1077013"/>
                  </a:lnTo>
                  <a:lnTo>
                    <a:pt x="3711" y="1123919"/>
                  </a:lnTo>
                  <a:lnTo>
                    <a:pt x="933" y="1171325"/>
                  </a:lnTo>
                  <a:lnTo>
                    <a:pt x="0" y="1219200"/>
                  </a:lnTo>
                  <a:lnTo>
                    <a:pt x="933" y="1267073"/>
                  </a:lnTo>
                  <a:lnTo>
                    <a:pt x="3711" y="1314479"/>
                  </a:lnTo>
                  <a:lnTo>
                    <a:pt x="8299" y="1361383"/>
                  </a:lnTo>
                  <a:lnTo>
                    <a:pt x="14663" y="1407752"/>
                  </a:lnTo>
                  <a:lnTo>
                    <a:pt x="22768" y="1453552"/>
                  </a:lnTo>
                  <a:lnTo>
                    <a:pt x="32581" y="1498750"/>
                  </a:lnTo>
                  <a:lnTo>
                    <a:pt x="44067" y="1543310"/>
                  </a:lnTo>
                  <a:lnTo>
                    <a:pt x="57191" y="1587199"/>
                  </a:lnTo>
                  <a:lnTo>
                    <a:pt x="71920" y="1630384"/>
                  </a:lnTo>
                  <a:lnTo>
                    <a:pt x="88219" y="1672830"/>
                  </a:lnTo>
                  <a:lnTo>
                    <a:pt x="106053" y="1714504"/>
                  </a:lnTo>
                  <a:lnTo>
                    <a:pt x="125390" y="1755371"/>
                  </a:lnTo>
                  <a:lnTo>
                    <a:pt x="146193" y="1795398"/>
                  </a:lnTo>
                  <a:lnTo>
                    <a:pt x="168430" y="1834551"/>
                  </a:lnTo>
                  <a:lnTo>
                    <a:pt x="192065" y="1872796"/>
                  </a:lnTo>
                  <a:lnTo>
                    <a:pt x="217065" y="1910100"/>
                  </a:lnTo>
                  <a:lnTo>
                    <a:pt x="243395" y="1946427"/>
                  </a:lnTo>
                  <a:lnTo>
                    <a:pt x="271020" y="1981745"/>
                  </a:lnTo>
                  <a:lnTo>
                    <a:pt x="299908" y="2016020"/>
                  </a:lnTo>
                  <a:lnTo>
                    <a:pt x="330023" y="2049217"/>
                  </a:lnTo>
                  <a:lnTo>
                    <a:pt x="361330" y="2081302"/>
                  </a:lnTo>
                  <a:lnTo>
                    <a:pt x="393797" y="2112243"/>
                  </a:lnTo>
                  <a:lnTo>
                    <a:pt x="427388" y="2142005"/>
                  </a:lnTo>
                  <a:lnTo>
                    <a:pt x="462069" y="2170554"/>
                  </a:lnTo>
                  <a:lnTo>
                    <a:pt x="497806" y="2197856"/>
                  </a:lnTo>
                  <a:lnTo>
                    <a:pt x="534565" y="2223877"/>
                  </a:lnTo>
                  <a:lnTo>
                    <a:pt x="572311" y="2248584"/>
                  </a:lnTo>
                  <a:lnTo>
                    <a:pt x="611011" y="2271942"/>
                  </a:lnTo>
                  <a:lnTo>
                    <a:pt x="650629" y="2293918"/>
                  </a:lnTo>
                  <a:lnTo>
                    <a:pt x="691131" y="2314478"/>
                  </a:lnTo>
                  <a:lnTo>
                    <a:pt x="732484" y="2333588"/>
                  </a:lnTo>
                  <a:lnTo>
                    <a:pt x="774653" y="2351213"/>
                  </a:lnTo>
                  <a:lnTo>
                    <a:pt x="817603" y="2367321"/>
                  </a:lnTo>
                  <a:lnTo>
                    <a:pt x="861301" y="2381878"/>
                  </a:lnTo>
                  <a:lnTo>
                    <a:pt x="905712" y="2394848"/>
                  </a:lnTo>
                  <a:lnTo>
                    <a:pt x="950802" y="2406199"/>
                  </a:lnTo>
                  <a:lnTo>
                    <a:pt x="996537" y="2415897"/>
                  </a:lnTo>
                  <a:lnTo>
                    <a:pt x="1042881" y="2423908"/>
                  </a:lnTo>
                  <a:lnTo>
                    <a:pt x="1089802" y="2430197"/>
                  </a:lnTo>
                  <a:lnTo>
                    <a:pt x="1137265" y="2434731"/>
                  </a:lnTo>
                  <a:lnTo>
                    <a:pt x="1185234" y="2437477"/>
                  </a:lnTo>
                  <a:lnTo>
                    <a:pt x="1233678" y="2438400"/>
                  </a:lnTo>
                  <a:lnTo>
                    <a:pt x="1282121" y="2437477"/>
                  </a:lnTo>
                  <a:lnTo>
                    <a:pt x="1330090" y="2434731"/>
                  </a:lnTo>
                  <a:lnTo>
                    <a:pt x="1377553" y="2430197"/>
                  </a:lnTo>
                  <a:lnTo>
                    <a:pt x="1424474" y="2423908"/>
                  </a:lnTo>
                  <a:lnTo>
                    <a:pt x="1470818" y="2415897"/>
                  </a:lnTo>
                  <a:lnTo>
                    <a:pt x="1516553" y="2406199"/>
                  </a:lnTo>
                  <a:lnTo>
                    <a:pt x="1561643" y="2394848"/>
                  </a:lnTo>
                  <a:lnTo>
                    <a:pt x="1606054" y="2381878"/>
                  </a:lnTo>
                  <a:lnTo>
                    <a:pt x="1649752" y="2367321"/>
                  </a:lnTo>
                  <a:lnTo>
                    <a:pt x="1692702" y="2351213"/>
                  </a:lnTo>
                  <a:lnTo>
                    <a:pt x="1734871" y="2333588"/>
                  </a:lnTo>
                  <a:lnTo>
                    <a:pt x="1776224" y="2314478"/>
                  </a:lnTo>
                  <a:lnTo>
                    <a:pt x="1816726" y="2293918"/>
                  </a:lnTo>
                  <a:lnTo>
                    <a:pt x="1856344" y="2271942"/>
                  </a:lnTo>
                  <a:lnTo>
                    <a:pt x="1895044" y="2248584"/>
                  </a:lnTo>
                  <a:lnTo>
                    <a:pt x="1932790" y="2223877"/>
                  </a:lnTo>
                  <a:lnTo>
                    <a:pt x="1969549" y="2197856"/>
                  </a:lnTo>
                  <a:lnTo>
                    <a:pt x="2005286" y="2170554"/>
                  </a:lnTo>
                  <a:lnTo>
                    <a:pt x="2039967" y="2142005"/>
                  </a:lnTo>
                  <a:lnTo>
                    <a:pt x="2073558" y="2112243"/>
                  </a:lnTo>
                  <a:lnTo>
                    <a:pt x="2106025" y="2081302"/>
                  </a:lnTo>
                  <a:lnTo>
                    <a:pt x="2137332" y="2049217"/>
                  </a:lnTo>
                  <a:lnTo>
                    <a:pt x="2167447" y="2016020"/>
                  </a:lnTo>
                  <a:lnTo>
                    <a:pt x="2196335" y="1981745"/>
                  </a:lnTo>
                  <a:lnTo>
                    <a:pt x="2223960" y="1946427"/>
                  </a:lnTo>
                  <a:lnTo>
                    <a:pt x="2250290" y="1910100"/>
                  </a:lnTo>
                  <a:lnTo>
                    <a:pt x="2275290" y="1872796"/>
                  </a:lnTo>
                  <a:lnTo>
                    <a:pt x="2298925" y="1834551"/>
                  </a:lnTo>
                  <a:lnTo>
                    <a:pt x="2321162" y="1795398"/>
                  </a:lnTo>
                  <a:lnTo>
                    <a:pt x="2341965" y="1755371"/>
                  </a:lnTo>
                  <a:lnTo>
                    <a:pt x="2361302" y="1714504"/>
                  </a:lnTo>
                  <a:lnTo>
                    <a:pt x="2379136" y="1672830"/>
                  </a:lnTo>
                  <a:lnTo>
                    <a:pt x="2395435" y="1630384"/>
                  </a:lnTo>
                  <a:lnTo>
                    <a:pt x="2410164" y="1587199"/>
                  </a:lnTo>
                  <a:lnTo>
                    <a:pt x="2423288" y="1543310"/>
                  </a:lnTo>
                  <a:lnTo>
                    <a:pt x="2434774" y="1498750"/>
                  </a:lnTo>
                  <a:lnTo>
                    <a:pt x="2444587" y="1453552"/>
                  </a:lnTo>
                  <a:lnTo>
                    <a:pt x="2452692" y="1407752"/>
                  </a:lnTo>
                  <a:lnTo>
                    <a:pt x="2459056" y="1361383"/>
                  </a:lnTo>
                  <a:lnTo>
                    <a:pt x="2463644" y="1314479"/>
                  </a:lnTo>
                  <a:lnTo>
                    <a:pt x="2466422" y="1267073"/>
                  </a:lnTo>
                  <a:lnTo>
                    <a:pt x="2467356" y="1219200"/>
                  </a:lnTo>
                  <a:lnTo>
                    <a:pt x="2466422" y="1171325"/>
                  </a:lnTo>
                  <a:lnTo>
                    <a:pt x="2463644" y="1123919"/>
                  </a:lnTo>
                  <a:lnTo>
                    <a:pt x="2459056" y="1077013"/>
                  </a:lnTo>
                  <a:lnTo>
                    <a:pt x="2452692" y="1030644"/>
                  </a:lnTo>
                  <a:lnTo>
                    <a:pt x="2444587" y="984843"/>
                  </a:lnTo>
                  <a:lnTo>
                    <a:pt x="2434774" y="939645"/>
                  </a:lnTo>
                  <a:lnTo>
                    <a:pt x="2423288" y="895085"/>
                  </a:lnTo>
                  <a:lnTo>
                    <a:pt x="2410164" y="851195"/>
                  </a:lnTo>
                  <a:lnTo>
                    <a:pt x="2395435" y="808010"/>
                  </a:lnTo>
                  <a:lnTo>
                    <a:pt x="2379136" y="765564"/>
                  </a:lnTo>
                  <a:lnTo>
                    <a:pt x="2361302" y="723890"/>
                  </a:lnTo>
                  <a:lnTo>
                    <a:pt x="2341965" y="683023"/>
                  </a:lnTo>
                  <a:lnTo>
                    <a:pt x="2321162" y="642995"/>
                  </a:lnTo>
                  <a:lnTo>
                    <a:pt x="2298925" y="603842"/>
                  </a:lnTo>
                  <a:lnTo>
                    <a:pt x="2275290" y="565597"/>
                  </a:lnTo>
                  <a:lnTo>
                    <a:pt x="2250290" y="528294"/>
                  </a:lnTo>
                  <a:lnTo>
                    <a:pt x="2223960" y="491966"/>
                  </a:lnTo>
                  <a:lnTo>
                    <a:pt x="2196335" y="456649"/>
                  </a:lnTo>
                  <a:lnTo>
                    <a:pt x="2167447" y="422374"/>
                  </a:lnTo>
                  <a:lnTo>
                    <a:pt x="2137332" y="389177"/>
                  </a:lnTo>
                  <a:lnTo>
                    <a:pt x="2106025" y="357092"/>
                  </a:lnTo>
                  <a:lnTo>
                    <a:pt x="2073558" y="326151"/>
                  </a:lnTo>
                  <a:lnTo>
                    <a:pt x="2039967" y="296390"/>
                  </a:lnTo>
                  <a:lnTo>
                    <a:pt x="2005286" y="267841"/>
                  </a:lnTo>
                  <a:lnTo>
                    <a:pt x="1969549" y="240540"/>
                  </a:lnTo>
                  <a:lnTo>
                    <a:pt x="1932790" y="214519"/>
                  </a:lnTo>
                  <a:lnTo>
                    <a:pt x="1895044" y="189812"/>
                  </a:lnTo>
                  <a:lnTo>
                    <a:pt x="1856344" y="166454"/>
                  </a:lnTo>
                  <a:lnTo>
                    <a:pt x="1816726" y="144478"/>
                  </a:lnTo>
                  <a:lnTo>
                    <a:pt x="1776224" y="123919"/>
                  </a:lnTo>
                  <a:lnTo>
                    <a:pt x="1734871" y="104809"/>
                  </a:lnTo>
                  <a:lnTo>
                    <a:pt x="1692702" y="87184"/>
                  </a:lnTo>
                  <a:lnTo>
                    <a:pt x="1649752" y="71076"/>
                  </a:lnTo>
                  <a:lnTo>
                    <a:pt x="1606054" y="56520"/>
                  </a:lnTo>
                  <a:lnTo>
                    <a:pt x="1561643" y="43550"/>
                  </a:lnTo>
                  <a:lnTo>
                    <a:pt x="1516553" y="32199"/>
                  </a:lnTo>
                  <a:lnTo>
                    <a:pt x="1470818" y="22501"/>
                  </a:lnTo>
                  <a:lnTo>
                    <a:pt x="1424474" y="14491"/>
                  </a:lnTo>
                  <a:lnTo>
                    <a:pt x="1377553" y="8202"/>
                  </a:lnTo>
                  <a:lnTo>
                    <a:pt x="1330090" y="3668"/>
                  </a:lnTo>
                  <a:lnTo>
                    <a:pt x="1282121" y="922"/>
                  </a:lnTo>
                  <a:lnTo>
                    <a:pt x="1233678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82612" y="3739896"/>
              <a:ext cx="2467610" cy="2438400"/>
            </a:xfrm>
            <a:custGeom>
              <a:avLst/>
              <a:gdLst/>
              <a:ahLst/>
              <a:cxnLst/>
              <a:rect l="l" t="t" r="r" b="b"/>
              <a:pathLst>
                <a:path w="2467609" h="2438400">
                  <a:moveTo>
                    <a:pt x="1233678" y="0"/>
                  </a:moveTo>
                  <a:lnTo>
                    <a:pt x="1185234" y="922"/>
                  </a:lnTo>
                  <a:lnTo>
                    <a:pt x="1137265" y="3668"/>
                  </a:lnTo>
                  <a:lnTo>
                    <a:pt x="1089802" y="8202"/>
                  </a:lnTo>
                  <a:lnTo>
                    <a:pt x="1042881" y="14491"/>
                  </a:lnTo>
                  <a:lnTo>
                    <a:pt x="996537" y="22501"/>
                  </a:lnTo>
                  <a:lnTo>
                    <a:pt x="950802" y="32199"/>
                  </a:lnTo>
                  <a:lnTo>
                    <a:pt x="905712" y="43550"/>
                  </a:lnTo>
                  <a:lnTo>
                    <a:pt x="861301" y="56520"/>
                  </a:lnTo>
                  <a:lnTo>
                    <a:pt x="817603" y="71076"/>
                  </a:lnTo>
                  <a:lnTo>
                    <a:pt x="774653" y="87184"/>
                  </a:lnTo>
                  <a:lnTo>
                    <a:pt x="732484" y="104809"/>
                  </a:lnTo>
                  <a:lnTo>
                    <a:pt x="691131" y="123919"/>
                  </a:lnTo>
                  <a:lnTo>
                    <a:pt x="650629" y="144478"/>
                  </a:lnTo>
                  <a:lnTo>
                    <a:pt x="611011" y="166454"/>
                  </a:lnTo>
                  <a:lnTo>
                    <a:pt x="572311" y="189812"/>
                  </a:lnTo>
                  <a:lnTo>
                    <a:pt x="534565" y="214519"/>
                  </a:lnTo>
                  <a:lnTo>
                    <a:pt x="497806" y="240540"/>
                  </a:lnTo>
                  <a:lnTo>
                    <a:pt x="462069" y="267841"/>
                  </a:lnTo>
                  <a:lnTo>
                    <a:pt x="427388" y="296390"/>
                  </a:lnTo>
                  <a:lnTo>
                    <a:pt x="393797" y="326151"/>
                  </a:lnTo>
                  <a:lnTo>
                    <a:pt x="361330" y="357092"/>
                  </a:lnTo>
                  <a:lnTo>
                    <a:pt x="330023" y="389177"/>
                  </a:lnTo>
                  <a:lnTo>
                    <a:pt x="299908" y="422374"/>
                  </a:lnTo>
                  <a:lnTo>
                    <a:pt x="271020" y="456649"/>
                  </a:lnTo>
                  <a:lnTo>
                    <a:pt x="243395" y="491966"/>
                  </a:lnTo>
                  <a:lnTo>
                    <a:pt x="217065" y="528294"/>
                  </a:lnTo>
                  <a:lnTo>
                    <a:pt x="192065" y="565597"/>
                  </a:lnTo>
                  <a:lnTo>
                    <a:pt x="168430" y="603842"/>
                  </a:lnTo>
                  <a:lnTo>
                    <a:pt x="146193" y="642995"/>
                  </a:lnTo>
                  <a:lnTo>
                    <a:pt x="125390" y="683023"/>
                  </a:lnTo>
                  <a:lnTo>
                    <a:pt x="106053" y="723890"/>
                  </a:lnTo>
                  <a:lnTo>
                    <a:pt x="88219" y="765564"/>
                  </a:lnTo>
                  <a:lnTo>
                    <a:pt x="71920" y="808010"/>
                  </a:lnTo>
                  <a:lnTo>
                    <a:pt x="57191" y="851195"/>
                  </a:lnTo>
                  <a:lnTo>
                    <a:pt x="44067" y="895085"/>
                  </a:lnTo>
                  <a:lnTo>
                    <a:pt x="32581" y="939645"/>
                  </a:lnTo>
                  <a:lnTo>
                    <a:pt x="22768" y="984843"/>
                  </a:lnTo>
                  <a:lnTo>
                    <a:pt x="14663" y="1030644"/>
                  </a:lnTo>
                  <a:lnTo>
                    <a:pt x="8299" y="1077013"/>
                  </a:lnTo>
                  <a:lnTo>
                    <a:pt x="3711" y="1123919"/>
                  </a:lnTo>
                  <a:lnTo>
                    <a:pt x="933" y="1171325"/>
                  </a:lnTo>
                  <a:lnTo>
                    <a:pt x="0" y="1219199"/>
                  </a:lnTo>
                  <a:lnTo>
                    <a:pt x="933" y="1267073"/>
                  </a:lnTo>
                  <a:lnTo>
                    <a:pt x="3711" y="1314479"/>
                  </a:lnTo>
                  <a:lnTo>
                    <a:pt x="8299" y="1361383"/>
                  </a:lnTo>
                  <a:lnTo>
                    <a:pt x="14663" y="1407752"/>
                  </a:lnTo>
                  <a:lnTo>
                    <a:pt x="22768" y="1453552"/>
                  </a:lnTo>
                  <a:lnTo>
                    <a:pt x="32581" y="1498750"/>
                  </a:lnTo>
                  <a:lnTo>
                    <a:pt x="44067" y="1543310"/>
                  </a:lnTo>
                  <a:lnTo>
                    <a:pt x="57191" y="1587199"/>
                  </a:lnTo>
                  <a:lnTo>
                    <a:pt x="71920" y="1630384"/>
                  </a:lnTo>
                  <a:lnTo>
                    <a:pt x="88219" y="1672830"/>
                  </a:lnTo>
                  <a:lnTo>
                    <a:pt x="106053" y="1714504"/>
                  </a:lnTo>
                  <a:lnTo>
                    <a:pt x="125390" y="1755371"/>
                  </a:lnTo>
                  <a:lnTo>
                    <a:pt x="146193" y="1795398"/>
                  </a:lnTo>
                  <a:lnTo>
                    <a:pt x="168430" y="1834551"/>
                  </a:lnTo>
                  <a:lnTo>
                    <a:pt x="192065" y="1872796"/>
                  </a:lnTo>
                  <a:lnTo>
                    <a:pt x="217065" y="1910100"/>
                  </a:lnTo>
                  <a:lnTo>
                    <a:pt x="243395" y="1946427"/>
                  </a:lnTo>
                  <a:lnTo>
                    <a:pt x="271020" y="1981745"/>
                  </a:lnTo>
                  <a:lnTo>
                    <a:pt x="299908" y="2016020"/>
                  </a:lnTo>
                  <a:lnTo>
                    <a:pt x="330023" y="2049217"/>
                  </a:lnTo>
                  <a:lnTo>
                    <a:pt x="361330" y="2081302"/>
                  </a:lnTo>
                  <a:lnTo>
                    <a:pt x="393797" y="2112243"/>
                  </a:lnTo>
                  <a:lnTo>
                    <a:pt x="427388" y="2142005"/>
                  </a:lnTo>
                  <a:lnTo>
                    <a:pt x="462069" y="2170554"/>
                  </a:lnTo>
                  <a:lnTo>
                    <a:pt x="497806" y="2197856"/>
                  </a:lnTo>
                  <a:lnTo>
                    <a:pt x="534565" y="2223877"/>
                  </a:lnTo>
                  <a:lnTo>
                    <a:pt x="572311" y="2248584"/>
                  </a:lnTo>
                  <a:lnTo>
                    <a:pt x="611011" y="2271942"/>
                  </a:lnTo>
                  <a:lnTo>
                    <a:pt x="650629" y="2293918"/>
                  </a:lnTo>
                  <a:lnTo>
                    <a:pt x="691131" y="2314478"/>
                  </a:lnTo>
                  <a:lnTo>
                    <a:pt x="732484" y="2333588"/>
                  </a:lnTo>
                  <a:lnTo>
                    <a:pt x="774653" y="2351213"/>
                  </a:lnTo>
                  <a:lnTo>
                    <a:pt x="817603" y="2367321"/>
                  </a:lnTo>
                  <a:lnTo>
                    <a:pt x="861301" y="2381878"/>
                  </a:lnTo>
                  <a:lnTo>
                    <a:pt x="905712" y="2394848"/>
                  </a:lnTo>
                  <a:lnTo>
                    <a:pt x="950802" y="2406199"/>
                  </a:lnTo>
                  <a:lnTo>
                    <a:pt x="996537" y="2415897"/>
                  </a:lnTo>
                  <a:lnTo>
                    <a:pt x="1042881" y="2423908"/>
                  </a:lnTo>
                  <a:lnTo>
                    <a:pt x="1089802" y="2430197"/>
                  </a:lnTo>
                  <a:lnTo>
                    <a:pt x="1137265" y="2434731"/>
                  </a:lnTo>
                  <a:lnTo>
                    <a:pt x="1185234" y="2437477"/>
                  </a:lnTo>
                  <a:lnTo>
                    <a:pt x="1233678" y="2438399"/>
                  </a:lnTo>
                  <a:lnTo>
                    <a:pt x="1282121" y="2437477"/>
                  </a:lnTo>
                  <a:lnTo>
                    <a:pt x="1330090" y="2434731"/>
                  </a:lnTo>
                  <a:lnTo>
                    <a:pt x="1377553" y="2430197"/>
                  </a:lnTo>
                  <a:lnTo>
                    <a:pt x="1424474" y="2423908"/>
                  </a:lnTo>
                  <a:lnTo>
                    <a:pt x="1470818" y="2415897"/>
                  </a:lnTo>
                  <a:lnTo>
                    <a:pt x="1516553" y="2406199"/>
                  </a:lnTo>
                  <a:lnTo>
                    <a:pt x="1561643" y="2394848"/>
                  </a:lnTo>
                  <a:lnTo>
                    <a:pt x="1606054" y="2381878"/>
                  </a:lnTo>
                  <a:lnTo>
                    <a:pt x="1649752" y="2367321"/>
                  </a:lnTo>
                  <a:lnTo>
                    <a:pt x="1692702" y="2351213"/>
                  </a:lnTo>
                  <a:lnTo>
                    <a:pt x="1734871" y="2333588"/>
                  </a:lnTo>
                  <a:lnTo>
                    <a:pt x="1776224" y="2314478"/>
                  </a:lnTo>
                  <a:lnTo>
                    <a:pt x="1816726" y="2293918"/>
                  </a:lnTo>
                  <a:lnTo>
                    <a:pt x="1856344" y="2271942"/>
                  </a:lnTo>
                  <a:lnTo>
                    <a:pt x="1895044" y="2248584"/>
                  </a:lnTo>
                  <a:lnTo>
                    <a:pt x="1932790" y="2223877"/>
                  </a:lnTo>
                  <a:lnTo>
                    <a:pt x="1969549" y="2197856"/>
                  </a:lnTo>
                  <a:lnTo>
                    <a:pt x="2005286" y="2170554"/>
                  </a:lnTo>
                  <a:lnTo>
                    <a:pt x="2039967" y="2142005"/>
                  </a:lnTo>
                  <a:lnTo>
                    <a:pt x="2073558" y="2112243"/>
                  </a:lnTo>
                  <a:lnTo>
                    <a:pt x="2106025" y="2081302"/>
                  </a:lnTo>
                  <a:lnTo>
                    <a:pt x="2137332" y="2049217"/>
                  </a:lnTo>
                  <a:lnTo>
                    <a:pt x="2167447" y="2016020"/>
                  </a:lnTo>
                  <a:lnTo>
                    <a:pt x="2196335" y="1981745"/>
                  </a:lnTo>
                  <a:lnTo>
                    <a:pt x="2223960" y="1946427"/>
                  </a:lnTo>
                  <a:lnTo>
                    <a:pt x="2250290" y="1910100"/>
                  </a:lnTo>
                  <a:lnTo>
                    <a:pt x="2275290" y="1872796"/>
                  </a:lnTo>
                  <a:lnTo>
                    <a:pt x="2298925" y="1834551"/>
                  </a:lnTo>
                  <a:lnTo>
                    <a:pt x="2321162" y="1795398"/>
                  </a:lnTo>
                  <a:lnTo>
                    <a:pt x="2341965" y="1755371"/>
                  </a:lnTo>
                  <a:lnTo>
                    <a:pt x="2361302" y="1714504"/>
                  </a:lnTo>
                  <a:lnTo>
                    <a:pt x="2379136" y="1672830"/>
                  </a:lnTo>
                  <a:lnTo>
                    <a:pt x="2395435" y="1630384"/>
                  </a:lnTo>
                  <a:lnTo>
                    <a:pt x="2410164" y="1587199"/>
                  </a:lnTo>
                  <a:lnTo>
                    <a:pt x="2423288" y="1543310"/>
                  </a:lnTo>
                  <a:lnTo>
                    <a:pt x="2434774" y="1498750"/>
                  </a:lnTo>
                  <a:lnTo>
                    <a:pt x="2444587" y="1453552"/>
                  </a:lnTo>
                  <a:lnTo>
                    <a:pt x="2452692" y="1407752"/>
                  </a:lnTo>
                  <a:lnTo>
                    <a:pt x="2459056" y="1361383"/>
                  </a:lnTo>
                  <a:lnTo>
                    <a:pt x="2463644" y="1314479"/>
                  </a:lnTo>
                  <a:lnTo>
                    <a:pt x="2466422" y="1267073"/>
                  </a:lnTo>
                  <a:lnTo>
                    <a:pt x="2467356" y="1219199"/>
                  </a:lnTo>
                  <a:lnTo>
                    <a:pt x="2466422" y="1171325"/>
                  </a:lnTo>
                  <a:lnTo>
                    <a:pt x="2463644" y="1123919"/>
                  </a:lnTo>
                  <a:lnTo>
                    <a:pt x="2459056" y="1077013"/>
                  </a:lnTo>
                  <a:lnTo>
                    <a:pt x="2452692" y="1030644"/>
                  </a:lnTo>
                  <a:lnTo>
                    <a:pt x="2444587" y="984843"/>
                  </a:lnTo>
                  <a:lnTo>
                    <a:pt x="2434774" y="939645"/>
                  </a:lnTo>
                  <a:lnTo>
                    <a:pt x="2423288" y="895085"/>
                  </a:lnTo>
                  <a:lnTo>
                    <a:pt x="2410164" y="851195"/>
                  </a:lnTo>
                  <a:lnTo>
                    <a:pt x="2395435" y="808010"/>
                  </a:lnTo>
                  <a:lnTo>
                    <a:pt x="2379136" y="765564"/>
                  </a:lnTo>
                  <a:lnTo>
                    <a:pt x="2361302" y="723890"/>
                  </a:lnTo>
                  <a:lnTo>
                    <a:pt x="2341965" y="683023"/>
                  </a:lnTo>
                  <a:lnTo>
                    <a:pt x="2321162" y="642995"/>
                  </a:lnTo>
                  <a:lnTo>
                    <a:pt x="2298925" y="603842"/>
                  </a:lnTo>
                  <a:lnTo>
                    <a:pt x="2275290" y="565597"/>
                  </a:lnTo>
                  <a:lnTo>
                    <a:pt x="2250290" y="528294"/>
                  </a:lnTo>
                  <a:lnTo>
                    <a:pt x="2223960" y="491966"/>
                  </a:lnTo>
                  <a:lnTo>
                    <a:pt x="2196335" y="456649"/>
                  </a:lnTo>
                  <a:lnTo>
                    <a:pt x="2167447" y="422374"/>
                  </a:lnTo>
                  <a:lnTo>
                    <a:pt x="2137332" y="389177"/>
                  </a:lnTo>
                  <a:lnTo>
                    <a:pt x="2106025" y="357092"/>
                  </a:lnTo>
                  <a:lnTo>
                    <a:pt x="2073558" y="326151"/>
                  </a:lnTo>
                  <a:lnTo>
                    <a:pt x="2039967" y="296390"/>
                  </a:lnTo>
                  <a:lnTo>
                    <a:pt x="2005286" y="267841"/>
                  </a:lnTo>
                  <a:lnTo>
                    <a:pt x="1969549" y="240540"/>
                  </a:lnTo>
                  <a:lnTo>
                    <a:pt x="1932790" y="214519"/>
                  </a:lnTo>
                  <a:lnTo>
                    <a:pt x="1895044" y="189812"/>
                  </a:lnTo>
                  <a:lnTo>
                    <a:pt x="1856344" y="166454"/>
                  </a:lnTo>
                  <a:lnTo>
                    <a:pt x="1816726" y="144478"/>
                  </a:lnTo>
                  <a:lnTo>
                    <a:pt x="1776224" y="123919"/>
                  </a:lnTo>
                  <a:lnTo>
                    <a:pt x="1734871" y="104809"/>
                  </a:lnTo>
                  <a:lnTo>
                    <a:pt x="1692702" y="87184"/>
                  </a:lnTo>
                  <a:lnTo>
                    <a:pt x="1649752" y="71076"/>
                  </a:lnTo>
                  <a:lnTo>
                    <a:pt x="1606054" y="56520"/>
                  </a:lnTo>
                  <a:lnTo>
                    <a:pt x="1561643" y="43550"/>
                  </a:lnTo>
                  <a:lnTo>
                    <a:pt x="1516553" y="32199"/>
                  </a:lnTo>
                  <a:lnTo>
                    <a:pt x="1470818" y="22501"/>
                  </a:lnTo>
                  <a:lnTo>
                    <a:pt x="1424474" y="14491"/>
                  </a:lnTo>
                  <a:lnTo>
                    <a:pt x="1377553" y="8202"/>
                  </a:lnTo>
                  <a:lnTo>
                    <a:pt x="1330090" y="3668"/>
                  </a:lnTo>
                  <a:lnTo>
                    <a:pt x="1282121" y="922"/>
                  </a:lnTo>
                  <a:lnTo>
                    <a:pt x="12336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82612" y="3739896"/>
              <a:ext cx="2467610" cy="2438400"/>
            </a:xfrm>
            <a:custGeom>
              <a:avLst/>
              <a:gdLst/>
              <a:ahLst/>
              <a:cxnLst/>
              <a:rect l="l" t="t" r="r" b="b"/>
              <a:pathLst>
                <a:path w="2467609" h="2438400">
                  <a:moveTo>
                    <a:pt x="0" y="1219199"/>
                  </a:moveTo>
                  <a:lnTo>
                    <a:pt x="933" y="1171325"/>
                  </a:lnTo>
                  <a:lnTo>
                    <a:pt x="3711" y="1123919"/>
                  </a:lnTo>
                  <a:lnTo>
                    <a:pt x="8299" y="1077013"/>
                  </a:lnTo>
                  <a:lnTo>
                    <a:pt x="14663" y="1030644"/>
                  </a:lnTo>
                  <a:lnTo>
                    <a:pt x="22768" y="984843"/>
                  </a:lnTo>
                  <a:lnTo>
                    <a:pt x="32581" y="939645"/>
                  </a:lnTo>
                  <a:lnTo>
                    <a:pt x="44067" y="895085"/>
                  </a:lnTo>
                  <a:lnTo>
                    <a:pt x="57191" y="851195"/>
                  </a:lnTo>
                  <a:lnTo>
                    <a:pt x="71920" y="808010"/>
                  </a:lnTo>
                  <a:lnTo>
                    <a:pt x="88219" y="765564"/>
                  </a:lnTo>
                  <a:lnTo>
                    <a:pt x="106053" y="723890"/>
                  </a:lnTo>
                  <a:lnTo>
                    <a:pt x="125390" y="683023"/>
                  </a:lnTo>
                  <a:lnTo>
                    <a:pt x="146193" y="642995"/>
                  </a:lnTo>
                  <a:lnTo>
                    <a:pt x="168430" y="603842"/>
                  </a:lnTo>
                  <a:lnTo>
                    <a:pt x="192065" y="565597"/>
                  </a:lnTo>
                  <a:lnTo>
                    <a:pt x="217065" y="528294"/>
                  </a:lnTo>
                  <a:lnTo>
                    <a:pt x="243395" y="491966"/>
                  </a:lnTo>
                  <a:lnTo>
                    <a:pt x="271020" y="456649"/>
                  </a:lnTo>
                  <a:lnTo>
                    <a:pt x="299908" y="422374"/>
                  </a:lnTo>
                  <a:lnTo>
                    <a:pt x="330023" y="389177"/>
                  </a:lnTo>
                  <a:lnTo>
                    <a:pt x="361330" y="357092"/>
                  </a:lnTo>
                  <a:lnTo>
                    <a:pt x="393797" y="326151"/>
                  </a:lnTo>
                  <a:lnTo>
                    <a:pt x="427388" y="296390"/>
                  </a:lnTo>
                  <a:lnTo>
                    <a:pt x="462069" y="267841"/>
                  </a:lnTo>
                  <a:lnTo>
                    <a:pt x="497806" y="240540"/>
                  </a:lnTo>
                  <a:lnTo>
                    <a:pt x="534565" y="214519"/>
                  </a:lnTo>
                  <a:lnTo>
                    <a:pt x="572311" y="189812"/>
                  </a:lnTo>
                  <a:lnTo>
                    <a:pt x="611011" y="166454"/>
                  </a:lnTo>
                  <a:lnTo>
                    <a:pt x="650629" y="144478"/>
                  </a:lnTo>
                  <a:lnTo>
                    <a:pt x="691131" y="123919"/>
                  </a:lnTo>
                  <a:lnTo>
                    <a:pt x="732484" y="104809"/>
                  </a:lnTo>
                  <a:lnTo>
                    <a:pt x="774653" y="87184"/>
                  </a:lnTo>
                  <a:lnTo>
                    <a:pt x="817603" y="71076"/>
                  </a:lnTo>
                  <a:lnTo>
                    <a:pt x="861301" y="56520"/>
                  </a:lnTo>
                  <a:lnTo>
                    <a:pt x="905712" y="43550"/>
                  </a:lnTo>
                  <a:lnTo>
                    <a:pt x="950802" y="32199"/>
                  </a:lnTo>
                  <a:lnTo>
                    <a:pt x="996537" y="22501"/>
                  </a:lnTo>
                  <a:lnTo>
                    <a:pt x="1042881" y="14491"/>
                  </a:lnTo>
                  <a:lnTo>
                    <a:pt x="1089802" y="8202"/>
                  </a:lnTo>
                  <a:lnTo>
                    <a:pt x="1137265" y="3668"/>
                  </a:lnTo>
                  <a:lnTo>
                    <a:pt x="1185234" y="922"/>
                  </a:lnTo>
                  <a:lnTo>
                    <a:pt x="1233678" y="0"/>
                  </a:lnTo>
                  <a:lnTo>
                    <a:pt x="1282121" y="922"/>
                  </a:lnTo>
                  <a:lnTo>
                    <a:pt x="1330090" y="3668"/>
                  </a:lnTo>
                  <a:lnTo>
                    <a:pt x="1377553" y="8202"/>
                  </a:lnTo>
                  <a:lnTo>
                    <a:pt x="1424474" y="14491"/>
                  </a:lnTo>
                  <a:lnTo>
                    <a:pt x="1470818" y="22501"/>
                  </a:lnTo>
                  <a:lnTo>
                    <a:pt x="1516553" y="32199"/>
                  </a:lnTo>
                  <a:lnTo>
                    <a:pt x="1561643" y="43550"/>
                  </a:lnTo>
                  <a:lnTo>
                    <a:pt x="1606054" y="56520"/>
                  </a:lnTo>
                  <a:lnTo>
                    <a:pt x="1649752" y="71076"/>
                  </a:lnTo>
                  <a:lnTo>
                    <a:pt x="1692702" y="87184"/>
                  </a:lnTo>
                  <a:lnTo>
                    <a:pt x="1734871" y="104809"/>
                  </a:lnTo>
                  <a:lnTo>
                    <a:pt x="1776224" y="123919"/>
                  </a:lnTo>
                  <a:lnTo>
                    <a:pt x="1816726" y="144478"/>
                  </a:lnTo>
                  <a:lnTo>
                    <a:pt x="1856344" y="166454"/>
                  </a:lnTo>
                  <a:lnTo>
                    <a:pt x="1895044" y="189812"/>
                  </a:lnTo>
                  <a:lnTo>
                    <a:pt x="1932790" y="214519"/>
                  </a:lnTo>
                  <a:lnTo>
                    <a:pt x="1969549" y="240540"/>
                  </a:lnTo>
                  <a:lnTo>
                    <a:pt x="2005286" y="267841"/>
                  </a:lnTo>
                  <a:lnTo>
                    <a:pt x="2039967" y="296390"/>
                  </a:lnTo>
                  <a:lnTo>
                    <a:pt x="2073558" y="326151"/>
                  </a:lnTo>
                  <a:lnTo>
                    <a:pt x="2106025" y="357092"/>
                  </a:lnTo>
                  <a:lnTo>
                    <a:pt x="2137332" y="389177"/>
                  </a:lnTo>
                  <a:lnTo>
                    <a:pt x="2167447" y="422374"/>
                  </a:lnTo>
                  <a:lnTo>
                    <a:pt x="2196335" y="456649"/>
                  </a:lnTo>
                  <a:lnTo>
                    <a:pt x="2223960" y="491966"/>
                  </a:lnTo>
                  <a:lnTo>
                    <a:pt x="2250290" y="528294"/>
                  </a:lnTo>
                  <a:lnTo>
                    <a:pt x="2275290" y="565597"/>
                  </a:lnTo>
                  <a:lnTo>
                    <a:pt x="2298925" y="603842"/>
                  </a:lnTo>
                  <a:lnTo>
                    <a:pt x="2321162" y="642995"/>
                  </a:lnTo>
                  <a:lnTo>
                    <a:pt x="2341965" y="683023"/>
                  </a:lnTo>
                  <a:lnTo>
                    <a:pt x="2361302" y="723890"/>
                  </a:lnTo>
                  <a:lnTo>
                    <a:pt x="2379136" y="765564"/>
                  </a:lnTo>
                  <a:lnTo>
                    <a:pt x="2395435" y="808010"/>
                  </a:lnTo>
                  <a:lnTo>
                    <a:pt x="2410164" y="851195"/>
                  </a:lnTo>
                  <a:lnTo>
                    <a:pt x="2423288" y="895085"/>
                  </a:lnTo>
                  <a:lnTo>
                    <a:pt x="2434774" y="939645"/>
                  </a:lnTo>
                  <a:lnTo>
                    <a:pt x="2444587" y="984843"/>
                  </a:lnTo>
                  <a:lnTo>
                    <a:pt x="2452692" y="1030644"/>
                  </a:lnTo>
                  <a:lnTo>
                    <a:pt x="2459056" y="1077013"/>
                  </a:lnTo>
                  <a:lnTo>
                    <a:pt x="2463644" y="1123919"/>
                  </a:lnTo>
                  <a:lnTo>
                    <a:pt x="2466422" y="1171325"/>
                  </a:lnTo>
                  <a:lnTo>
                    <a:pt x="2467356" y="1219199"/>
                  </a:lnTo>
                  <a:lnTo>
                    <a:pt x="2466422" y="1267073"/>
                  </a:lnTo>
                  <a:lnTo>
                    <a:pt x="2463644" y="1314479"/>
                  </a:lnTo>
                  <a:lnTo>
                    <a:pt x="2459056" y="1361383"/>
                  </a:lnTo>
                  <a:lnTo>
                    <a:pt x="2452692" y="1407752"/>
                  </a:lnTo>
                  <a:lnTo>
                    <a:pt x="2444587" y="1453552"/>
                  </a:lnTo>
                  <a:lnTo>
                    <a:pt x="2434774" y="1498750"/>
                  </a:lnTo>
                  <a:lnTo>
                    <a:pt x="2423288" y="1543310"/>
                  </a:lnTo>
                  <a:lnTo>
                    <a:pt x="2410164" y="1587199"/>
                  </a:lnTo>
                  <a:lnTo>
                    <a:pt x="2395435" y="1630384"/>
                  </a:lnTo>
                  <a:lnTo>
                    <a:pt x="2379136" y="1672830"/>
                  </a:lnTo>
                  <a:lnTo>
                    <a:pt x="2361302" y="1714504"/>
                  </a:lnTo>
                  <a:lnTo>
                    <a:pt x="2341965" y="1755371"/>
                  </a:lnTo>
                  <a:lnTo>
                    <a:pt x="2321162" y="1795398"/>
                  </a:lnTo>
                  <a:lnTo>
                    <a:pt x="2298925" y="1834551"/>
                  </a:lnTo>
                  <a:lnTo>
                    <a:pt x="2275290" y="1872796"/>
                  </a:lnTo>
                  <a:lnTo>
                    <a:pt x="2250290" y="1910100"/>
                  </a:lnTo>
                  <a:lnTo>
                    <a:pt x="2223960" y="1946427"/>
                  </a:lnTo>
                  <a:lnTo>
                    <a:pt x="2196335" y="1981745"/>
                  </a:lnTo>
                  <a:lnTo>
                    <a:pt x="2167447" y="2016020"/>
                  </a:lnTo>
                  <a:lnTo>
                    <a:pt x="2137332" y="2049217"/>
                  </a:lnTo>
                  <a:lnTo>
                    <a:pt x="2106025" y="2081302"/>
                  </a:lnTo>
                  <a:lnTo>
                    <a:pt x="2073558" y="2112243"/>
                  </a:lnTo>
                  <a:lnTo>
                    <a:pt x="2039967" y="2142005"/>
                  </a:lnTo>
                  <a:lnTo>
                    <a:pt x="2005286" y="2170554"/>
                  </a:lnTo>
                  <a:lnTo>
                    <a:pt x="1969549" y="2197856"/>
                  </a:lnTo>
                  <a:lnTo>
                    <a:pt x="1932790" y="2223877"/>
                  </a:lnTo>
                  <a:lnTo>
                    <a:pt x="1895044" y="2248584"/>
                  </a:lnTo>
                  <a:lnTo>
                    <a:pt x="1856344" y="2271942"/>
                  </a:lnTo>
                  <a:lnTo>
                    <a:pt x="1816726" y="2293918"/>
                  </a:lnTo>
                  <a:lnTo>
                    <a:pt x="1776224" y="2314478"/>
                  </a:lnTo>
                  <a:lnTo>
                    <a:pt x="1734871" y="2333588"/>
                  </a:lnTo>
                  <a:lnTo>
                    <a:pt x="1692702" y="2351213"/>
                  </a:lnTo>
                  <a:lnTo>
                    <a:pt x="1649752" y="2367321"/>
                  </a:lnTo>
                  <a:lnTo>
                    <a:pt x="1606054" y="2381878"/>
                  </a:lnTo>
                  <a:lnTo>
                    <a:pt x="1561643" y="2394848"/>
                  </a:lnTo>
                  <a:lnTo>
                    <a:pt x="1516553" y="2406199"/>
                  </a:lnTo>
                  <a:lnTo>
                    <a:pt x="1470818" y="2415897"/>
                  </a:lnTo>
                  <a:lnTo>
                    <a:pt x="1424474" y="2423908"/>
                  </a:lnTo>
                  <a:lnTo>
                    <a:pt x="1377553" y="2430197"/>
                  </a:lnTo>
                  <a:lnTo>
                    <a:pt x="1330090" y="2434731"/>
                  </a:lnTo>
                  <a:lnTo>
                    <a:pt x="1282121" y="2437477"/>
                  </a:lnTo>
                  <a:lnTo>
                    <a:pt x="1233678" y="2438399"/>
                  </a:lnTo>
                  <a:lnTo>
                    <a:pt x="1185234" y="2437477"/>
                  </a:lnTo>
                  <a:lnTo>
                    <a:pt x="1137265" y="2434731"/>
                  </a:lnTo>
                  <a:lnTo>
                    <a:pt x="1089802" y="2430197"/>
                  </a:lnTo>
                  <a:lnTo>
                    <a:pt x="1042881" y="2423908"/>
                  </a:lnTo>
                  <a:lnTo>
                    <a:pt x="996537" y="2415897"/>
                  </a:lnTo>
                  <a:lnTo>
                    <a:pt x="950802" y="2406199"/>
                  </a:lnTo>
                  <a:lnTo>
                    <a:pt x="905712" y="2394848"/>
                  </a:lnTo>
                  <a:lnTo>
                    <a:pt x="861301" y="2381878"/>
                  </a:lnTo>
                  <a:lnTo>
                    <a:pt x="817603" y="2367321"/>
                  </a:lnTo>
                  <a:lnTo>
                    <a:pt x="774653" y="2351213"/>
                  </a:lnTo>
                  <a:lnTo>
                    <a:pt x="732484" y="2333588"/>
                  </a:lnTo>
                  <a:lnTo>
                    <a:pt x="691131" y="2314478"/>
                  </a:lnTo>
                  <a:lnTo>
                    <a:pt x="650629" y="2293918"/>
                  </a:lnTo>
                  <a:lnTo>
                    <a:pt x="611011" y="2271942"/>
                  </a:lnTo>
                  <a:lnTo>
                    <a:pt x="572311" y="2248584"/>
                  </a:lnTo>
                  <a:lnTo>
                    <a:pt x="534565" y="2223877"/>
                  </a:lnTo>
                  <a:lnTo>
                    <a:pt x="497806" y="2197856"/>
                  </a:lnTo>
                  <a:lnTo>
                    <a:pt x="462069" y="2170554"/>
                  </a:lnTo>
                  <a:lnTo>
                    <a:pt x="427388" y="2142005"/>
                  </a:lnTo>
                  <a:lnTo>
                    <a:pt x="393797" y="2112243"/>
                  </a:lnTo>
                  <a:lnTo>
                    <a:pt x="361330" y="2081302"/>
                  </a:lnTo>
                  <a:lnTo>
                    <a:pt x="330023" y="2049217"/>
                  </a:lnTo>
                  <a:lnTo>
                    <a:pt x="299908" y="2016020"/>
                  </a:lnTo>
                  <a:lnTo>
                    <a:pt x="271020" y="1981745"/>
                  </a:lnTo>
                  <a:lnTo>
                    <a:pt x="243395" y="1946427"/>
                  </a:lnTo>
                  <a:lnTo>
                    <a:pt x="217065" y="1910100"/>
                  </a:lnTo>
                  <a:lnTo>
                    <a:pt x="192065" y="1872796"/>
                  </a:lnTo>
                  <a:lnTo>
                    <a:pt x="168430" y="1834551"/>
                  </a:lnTo>
                  <a:lnTo>
                    <a:pt x="146193" y="1795398"/>
                  </a:lnTo>
                  <a:lnTo>
                    <a:pt x="125390" y="1755371"/>
                  </a:lnTo>
                  <a:lnTo>
                    <a:pt x="106053" y="1714504"/>
                  </a:lnTo>
                  <a:lnTo>
                    <a:pt x="88219" y="1672830"/>
                  </a:lnTo>
                  <a:lnTo>
                    <a:pt x="71920" y="1630384"/>
                  </a:lnTo>
                  <a:lnTo>
                    <a:pt x="57191" y="1587199"/>
                  </a:lnTo>
                  <a:lnTo>
                    <a:pt x="44067" y="1543310"/>
                  </a:lnTo>
                  <a:lnTo>
                    <a:pt x="32581" y="1498750"/>
                  </a:lnTo>
                  <a:lnTo>
                    <a:pt x="22768" y="1453552"/>
                  </a:lnTo>
                  <a:lnTo>
                    <a:pt x="14663" y="1407752"/>
                  </a:lnTo>
                  <a:lnTo>
                    <a:pt x="8299" y="1361383"/>
                  </a:lnTo>
                  <a:lnTo>
                    <a:pt x="3711" y="1314479"/>
                  </a:lnTo>
                  <a:lnTo>
                    <a:pt x="933" y="1267073"/>
                  </a:lnTo>
                  <a:lnTo>
                    <a:pt x="0" y="1219199"/>
                  </a:lnTo>
                  <a:close/>
                </a:path>
              </a:pathLst>
            </a:custGeom>
            <a:ln w="12699">
              <a:solidFill>
                <a:srgbClr val="BDB7B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847971" y="439039"/>
            <a:ext cx="1688464" cy="546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240"/>
              </a:lnSpc>
              <a:spcBef>
                <a:spcPts val="105"/>
              </a:spcBef>
            </a:pPr>
            <a:r>
              <a:rPr dirty="0" sz="1050" spc="-110" b="1">
                <a:solidFill>
                  <a:srgbClr val="1D1C1C"/>
                </a:solidFill>
                <a:latin typeface="Verdana"/>
                <a:cs typeface="Verdana"/>
              </a:rPr>
              <a:t>Part.1</a:t>
            </a:r>
            <a:endParaRPr sz="1050">
              <a:latin typeface="Verdana"/>
              <a:cs typeface="Verdana"/>
            </a:endParaRPr>
          </a:p>
          <a:p>
            <a:pPr marL="455930">
              <a:lnSpc>
                <a:spcPts val="2860"/>
              </a:lnSpc>
            </a:pPr>
            <a:r>
              <a:rPr dirty="0" sz="2400" spc="600" b="0">
                <a:solidFill>
                  <a:srgbClr val="1D1C1C"/>
                </a:solidFill>
                <a:latin typeface="Bandal"/>
                <a:cs typeface="Bandal"/>
              </a:rPr>
              <a:t>조원소개</a:t>
            </a:r>
            <a:endParaRPr sz="2400">
              <a:latin typeface="Bandal"/>
              <a:cs typeface="Band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6222" y="2210505"/>
            <a:ext cx="1246505" cy="114935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dirty="0" sz="3200" spc="890" b="0">
                <a:solidFill>
                  <a:srgbClr val="393838"/>
                </a:solidFill>
                <a:latin typeface="Bandal"/>
                <a:cs typeface="Bandal"/>
              </a:rPr>
              <a:t>원종찬</a:t>
            </a:r>
            <a:endParaRPr sz="3200">
              <a:latin typeface="Bandal"/>
              <a:cs typeface="Bandal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3800" spc="-315" b="1" i="1">
                <a:solidFill>
                  <a:srgbClr val="393838"/>
                </a:solidFill>
                <a:latin typeface="Verdana"/>
                <a:cs typeface="Verdana"/>
              </a:rPr>
              <a:t>P.L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4329" y="2204364"/>
            <a:ext cx="1246505" cy="11633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3200" spc="980" b="0">
                <a:solidFill>
                  <a:srgbClr val="1D1C1C"/>
                </a:solidFill>
                <a:latin typeface="Bandal"/>
                <a:cs typeface="Bandal"/>
              </a:rPr>
              <a:t>손동영</a:t>
            </a:r>
            <a:endParaRPr sz="3200">
              <a:latin typeface="Bandal"/>
              <a:cs typeface="Bandal"/>
            </a:endParaRPr>
          </a:p>
          <a:p>
            <a:pPr marL="156210">
              <a:lnSpc>
                <a:spcPct val="100000"/>
              </a:lnSpc>
              <a:spcBef>
                <a:spcPts val="300"/>
              </a:spcBef>
            </a:pPr>
            <a:r>
              <a:rPr dirty="0" sz="3800" spc="-335" b="1" i="1">
                <a:solidFill>
                  <a:srgbClr val="393838"/>
                </a:solidFill>
                <a:latin typeface="Verdana"/>
                <a:cs typeface="Verdana"/>
              </a:rPr>
              <a:t>U.A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94418" y="2204364"/>
            <a:ext cx="1246505" cy="11633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3200" spc="980" b="0">
                <a:solidFill>
                  <a:srgbClr val="393838"/>
                </a:solidFill>
                <a:latin typeface="Bandal"/>
                <a:cs typeface="Bandal"/>
              </a:rPr>
              <a:t>이조은</a:t>
            </a:r>
            <a:endParaRPr sz="3200">
              <a:latin typeface="Bandal"/>
              <a:cs typeface="Bandal"/>
            </a:endParaRPr>
          </a:p>
          <a:p>
            <a:pPr algn="ctr" marR="10160">
              <a:lnSpc>
                <a:spcPct val="100000"/>
              </a:lnSpc>
              <a:spcBef>
                <a:spcPts val="300"/>
              </a:spcBef>
            </a:pPr>
            <a:r>
              <a:rPr dirty="0" sz="3800" spc="-395" b="1" i="1">
                <a:solidFill>
                  <a:srgbClr val="393838"/>
                </a:solidFill>
                <a:latin typeface="Verdana"/>
                <a:cs typeface="Verdana"/>
              </a:rPr>
              <a:t>T.A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7342" y="4737303"/>
            <a:ext cx="1246505" cy="1052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679"/>
              </a:lnSpc>
              <a:spcBef>
                <a:spcPts val="105"/>
              </a:spcBef>
            </a:pPr>
            <a:r>
              <a:rPr dirty="0" sz="3200" spc="800" b="0">
                <a:solidFill>
                  <a:srgbClr val="1D1C1C"/>
                </a:solidFill>
                <a:latin typeface="Bandal"/>
                <a:cs typeface="Bandal"/>
              </a:rPr>
              <a:t>김가영</a:t>
            </a:r>
            <a:endParaRPr sz="3200">
              <a:latin typeface="Bandal"/>
              <a:cs typeface="Bandal"/>
            </a:endParaRPr>
          </a:p>
          <a:p>
            <a:pPr marL="198120">
              <a:lnSpc>
                <a:spcPts val="4400"/>
              </a:lnSpc>
            </a:pPr>
            <a:r>
              <a:rPr dirty="0" sz="3800" spc="-315" b="1" i="1">
                <a:solidFill>
                  <a:srgbClr val="393838"/>
                </a:solidFill>
                <a:latin typeface="Verdana"/>
                <a:cs typeface="Verdana"/>
              </a:rPr>
              <a:t>D.A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85861" y="4722317"/>
            <a:ext cx="1246505" cy="1006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3500"/>
              </a:lnSpc>
              <a:spcBef>
                <a:spcPts val="105"/>
              </a:spcBef>
            </a:pPr>
            <a:r>
              <a:rPr dirty="0" sz="3200" spc="800" b="0">
                <a:solidFill>
                  <a:srgbClr val="393838"/>
                </a:solidFill>
                <a:latin typeface="Bandal"/>
                <a:cs typeface="Bandal"/>
              </a:rPr>
              <a:t>김기현</a:t>
            </a:r>
            <a:endParaRPr sz="3200">
              <a:latin typeface="Bandal"/>
              <a:cs typeface="Bandal"/>
            </a:endParaRPr>
          </a:p>
          <a:p>
            <a:pPr algn="ctr" marL="17145">
              <a:lnSpc>
                <a:spcPts val="4220"/>
              </a:lnSpc>
            </a:pPr>
            <a:r>
              <a:rPr dirty="0" sz="3800" spc="-340" b="1" i="1">
                <a:solidFill>
                  <a:srgbClr val="393838"/>
                </a:solidFill>
                <a:latin typeface="Verdana"/>
                <a:cs typeface="Verdana"/>
              </a:rPr>
              <a:t>A.A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8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0" y="0"/>
            <a:ext cx="6096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0643" y="2595827"/>
            <a:ext cx="2035810" cy="1484630"/>
          </a:xfrm>
          <a:prstGeom prst="rect"/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4400" spc="-60" b="1">
                <a:latin typeface="Verdana"/>
                <a:cs typeface="Verdana"/>
              </a:rPr>
              <a:t>Part</a:t>
            </a:r>
            <a:r>
              <a:rPr dirty="0" sz="4400" spc="-225" b="1">
                <a:latin typeface="Verdana"/>
                <a:cs typeface="Verdana"/>
              </a:rPr>
              <a:t> </a:t>
            </a:r>
            <a:r>
              <a:rPr dirty="0" sz="4400" spc="-455" b="1">
                <a:latin typeface="Verdana"/>
                <a:cs typeface="Verdana"/>
              </a:rPr>
              <a:t>2</a:t>
            </a:r>
            <a:endParaRPr sz="4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3600" spc="1680" b="0">
                <a:latin typeface="Bandal"/>
                <a:cs typeface="Bandal"/>
              </a:rPr>
              <a:t>주</a:t>
            </a:r>
            <a:r>
              <a:rPr dirty="0" sz="3600" spc="765" b="0">
                <a:latin typeface="Bandal"/>
                <a:cs typeface="Bandal"/>
              </a:rPr>
              <a:t>제</a:t>
            </a:r>
            <a:r>
              <a:rPr dirty="0" sz="3600" spc="1380" b="0">
                <a:latin typeface="Bandal"/>
                <a:cs typeface="Bandal"/>
              </a:rPr>
              <a:t>선</a:t>
            </a:r>
            <a:r>
              <a:rPr dirty="0" sz="3600" spc="900" b="0">
                <a:latin typeface="Bandal"/>
                <a:cs typeface="Bandal"/>
              </a:rPr>
              <a:t>정</a:t>
            </a:r>
            <a:endParaRPr sz="3600">
              <a:latin typeface="Bandal"/>
              <a:cs typeface="Band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394" y="340613"/>
            <a:ext cx="22504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770" b="0">
                <a:solidFill>
                  <a:srgbClr val="BEBCBC"/>
                </a:solidFill>
                <a:latin typeface="Bandal"/>
                <a:cs typeface="Bandal"/>
              </a:rPr>
              <a:t>주</a:t>
            </a:r>
            <a:r>
              <a:rPr dirty="0" sz="4400" spc="770" b="0">
                <a:solidFill>
                  <a:srgbClr val="3C3935"/>
                </a:solidFill>
                <a:latin typeface="Bandal"/>
                <a:cs typeface="Bandal"/>
              </a:rPr>
              <a:t>제</a:t>
            </a:r>
            <a:r>
              <a:rPr dirty="0" sz="4400" spc="-1295" b="0">
                <a:solidFill>
                  <a:srgbClr val="3C3935"/>
                </a:solidFill>
                <a:latin typeface="Bandal"/>
                <a:cs typeface="Bandal"/>
              </a:rPr>
              <a:t> </a:t>
            </a:r>
            <a:r>
              <a:rPr dirty="0" sz="4400" spc="800" b="0">
                <a:solidFill>
                  <a:srgbClr val="3C3935"/>
                </a:solidFill>
                <a:latin typeface="Bandal"/>
                <a:cs typeface="Bandal"/>
              </a:rPr>
              <a:t>선정</a:t>
            </a:r>
            <a:endParaRPr sz="44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20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235" b="1">
                <a:solidFill>
                  <a:srgbClr val="3C3935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60064" y="1528572"/>
            <a:ext cx="5173980" cy="4914900"/>
            <a:chOff x="3560064" y="1528572"/>
            <a:chExt cx="5173980" cy="4914900"/>
          </a:xfrm>
        </p:grpSpPr>
        <p:sp>
          <p:nvSpPr>
            <p:cNvPr id="5" name="object 5"/>
            <p:cNvSpPr/>
            <p:nvPr/>
          </p:nvSpPr>
          <p:spPr>
            <a:xfrm>
              <a:off x="4792980" y="3278123"/>
              <a:ext cx="2407920" cy="1974214"/>
            </a:xfrm>
            <a:custGeom>
              <a:avLst/>
              <a:gdLst/>
              <a:ahLst/>
              <a:cxnLst/>
              <a:rect l="l" t="t" r="r" b="b"/>
              <a:pathLst>
                <a:path w="2407920" h="1974214">
                  <a:moveTo>
                    <a:pt x="1306068" y="0"/>
                  </a:moveTo>
                  <a:lnTo>
                    <a:pt x="1306068" y="1192911"/>
                  </a:lnTo>
                </a:path>
                <a:path w="2407920" h="1974214">
                  <a:moveTo>
                    <a:pt x="1288034" y="1199388"/>
                  </a:moveTo>
                  <a:lnTo>
                    <a:pt x="0" y="1973834"/>
                  </a:lnTo>
                </a:path>
                <a:path w="2407920" h="1974214">
                  <a:moveTo>
                    <a:pt x="1335024" y="1199388"/>
                  </a:moveTo>
                  <a:lnTo>
                    <a:pt x="2407666" y="1878583"/>
                  </a:lnTo>
                </a:path>
              </a:pathLst>
            </a:custGeom>
            <a:ln w="6350">
              <a:solidFill>
                <a:srgbClr val="9E9C9C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0064" y="4684776"/>
              <a:ext cx="1758950" cy="1758950"/>
            </a:xfrm>
            <a:custGeom>
              <a:avLst/>
              <a:gdLst/>
              <a:ahLst/>
              <a:cxnLst/>
              <a:rect l="l" t="t" r="r" b="b"/>
              <a:pathLst>
                <a:path w="1758950" h="1758950">
                  <a:moveTo>
                    <a:pt x="879348" y="0"/>
                  </a:moveTo>
                  <a:lnTo>
                    <a:pt x="831100" y="1301"/>
                  </a:lnTo>
                  <a:lnTo>
                    <a:pt x="783533" y="5159"/>
                  </a:lnTo>
                  <a:lnTo>
                    <a:pt x="736713" y="11509"/>
                  </a:lnTo>
                  <a:lnTo>
                    <a:pt x="690707" y="20282"/>
                  </a:lnTo>
                  <a:lnTo>
                    <a:pt x="645583" y="31411"/>
                  </a:lnTo>
                  <a:lnTo>
                    <a:pt x="601406" y="44829"/>
                  </a:lnTo>
                  <a:lnTo>
                    <a:pt x="558245" y="60470"/>
                  </a:lnTo>
                  <a:lnTo>
                    <a:pt x="516167" y="78267"/>
                  </a:lnTo>
                  <a:lnTo>
                    <a:pt x="475238" y="98151"/>
                  </a:lnTo>
                  <a:lnTo>
                    <a:pt x="435525" y="120057"/>
                  </a:lnTo>
                  <a:lnTo>
                    <a:pt x="397096" y="143917"/>
                  </a:lnTo>
                  <a:lnTo>
                    <a:pt x="360017" y="169663"/>
                  </a:lnTo>
                  <a:lnTo>
                    <a:pt x="324356" y="197230"/>
                  </a:lnTo>
                  <a:lnTo>
                    <a:pt x="290180" y="226550"/>
                  </a:lnTo>
                  <a:lnTo>
                    <a:pt x="257556" y="257555"/>
                  </a:lnTo>
                  <a:lnTo>
                    <a:pt x="226550" y="290180"/>
                  </a:lnTo>
                  <a:lnTo>
                    <a:pt x="197230" y="324356"/>
                  </a:lnTo>
                  <a:lnTo>
                    <a:pt x="169663" y="360017"/>
                  </a:lnTo>
                  <a:lnTo>
                    <a:pt x="143917" y="397096"/>
                  </a:lnTo>
                  <a:lnTo>
                    <a:pt x="120057" y="435525"/>
                  </a:lnTo>
                  <a:lnTo>
                    <a:pt x="98151" y="475238"/>
                  </a:lnTo>
                  <a:lnTo>
                    <a:pt x="78267" y="516167"/>
                  </a:lnTo>
                  <a:lnTo>
                    <a:pt x="60470" y="558245"/>
                  </a:lnTo>
                  <a:lnTo>
                    <a:pt x="44829" y="601406"/>
                  </a:lnTo>
                  <a:lnTo>
                    <a:pt x="31411" y="645583"/>
                  </a:lnTo>
                  <a:lnTo>
                    <a:pt x="20282" y="690707"/>
                  </a:lnTo>
                  <a:lnTo>
                    <a:pt x="11509" y="736713"/>
                  </a:lnTo>
                  <a:lnTo>
                    <a:pt x="5159" y="783533"/>
                  </a:lnTo>
                  <a:lnTo>
                    <a:pt x="1301" y="831100"/>
                  </a:lnTo>
                  <a:lnTo>
                    <a:pt x="0" y="879348"/>
                  </a:lnTo>
                  <a:lnTo>
                    <a:pt x="1301" y="927595"/>
                  </a:lnTo>
                  <a:lnTo>
                    <a:pt x="5159" y="975162"/>
                  </a:lnTo>
                  <a:lnTo>
                    <a:pt x="11509" y="1021982"/>
                  </a:lnTo>
                  <a:lnTo>
                    <a:pt x="20282" y="1067988"/>
                  </a:lnTo>
                  <a:lnTo>
                    <a:pt x="31411" y="1113112"/>
                  </a:lnTo>
                  <a:lnTo>
                    <a:pt x="44829" y="1157289"/>
                  </a:lnTo>
                  <a:lnTo>
                    <a:pt x="60470" y="1200450"/>
                  </a:lnTo>
                  <a:lnTo>
                    <a:pt x="78267" y="1242528"/>
                  </a:lnTo>
                  <a:lnTo>
                    <a:pt x="98151" y="1283457"/>
                  </a:lnTo>
                  <a:lnTo>
                    <a:pt x="120057" y="1323170"/>
                  </a:lnTo>
                  <a:lnTo>
                    <a:pt x="143917" y="1361599"/>
                  </a:lnTo>
                  <a:lnTo>
                    <a:pt x="169663" y="1398678"/>
                  </a:lnTo>
                  <a:lnTo>
                    <a:pt x="197230" y="1434339"/>
                  </a:lnTo>
                  <a:lnTo>
                    <a:pt x="226550" y="1468515"/>
                  </a:lnTo>
                  <a:lnTo>
                    <a:pt x="257556" y="1501140"/>
                  </a:lnTo>
                  <a:lnTo>
                    <a:pt x="290180" y="1532145"/>
                  </a:lnTo>
                  <a:lnTo>
                    <a:pt x="324356" y="1561465"/>
                  </a:lnTo>
                  <a:lnTo>
                    <a:pt x="360017" y="1589032"/>
                  </a:lnTo>
                  <a:lnTo>
                    <a:pt x="397096" y="1614778"/>
                  </a:lnTo>
                  <a:lnTo>
                    <a:pt x="435525" y="1638638"/>
                  </a:lnTo>
                  <a:lnTo>
                    <a:pt x="475238" y="1660544"/>
                  </a:lnTo>
                  <a:lnTo>
                    <a:pt x="516167" y="1680428"/>
                  </a:lnTo>
                  <a:lnTo>
                    <a:pt x="558245" y="1698225"/>
                  </a:lnTo>
                  <a:lnTo>
                    <a:pt x="601406" y="1713866"/>
                  </a:lnTo>
                  <a:lnTo>
                    <a:pt x="645583" y="1727284"/>
                  </a:lnTo>
                  <a:lnTo>
                    <a:pt x="690707" y="1738413"/>
                  </a:lnTo>
                  <a:lnTo>
                    <a:pt x="736713" y="1747186"/>
                  </a:lnTo>
                  <a:lnTo>
                    <a:pt x="783533" y="1753536"/>
                  </a:lnTo>
                  <a:lnTo>
                    <a:pt x="831100" y="1757394"/>
                  </a:lnTo>
                  <a:lnTo>
                    <a:pt x="879348" y="1758696"/>
                  </a:lnTo>
                  <a:lnTo>
                    <a:pt x="927595" y="1757394"/>
                  </a:lnTo>
                  <a:lnTo>
                    <a:pt x="975162" y="1753536"/>
                  </a:lnTo>
                  <a:lnTo>
                    <a:pt x="1021982" y="1747186"/>
                  </a:lnTo>
                  <a:lnTo>
                    <a:pt x="1067988" y="1738413"/>
                  </a:lnTo>
                  <a:lnTo>
                    <a:pt x="1113112" y="1727284"/>
                  </a:lnTo>
                  <a:lnTo>
                    <a:pt x="1157289" y="1713866"/>
                  </a:lnTo>
                  <a:lnTo>
                    <a:pt x="1200450" y="1698225"/>
                  </a:lnTo>
                  <a:lnTo>
                    <a:pt x="1242528" y="1680428"/>
                  </a:lnTo>
                  <a:lnTo>
                    <a:pt x="1283457" y="1660544"/>
                  </a:lnTo>
                  <a:lnTo>
                    <a:pt x="1323170" y="1638638"/>
                  </a:lnTo>
                  <a:lnTo>
                    <a:pt x="1361599" y="1614778"/>
                  </a:lnTo>
                  <a:lnTo>
                    <a:pt x="1398678" y="1589032"/>
                  </a:lnTo>
                  <a:lnTo>
                    <a:pt x="1434339" y="1561465"/>
                  </a:lnTo>
                  <a:lnTo>
                    <a:pt x="1468515" y="1532145"/>
                  </a:lnTo>
                  <a:lnTo>
                    <a:pt x="1501139" y="1501140"/>
                  </a:lnTo>
                  <a:lnTo>
                    <a:pt x="1532145" y="1468515"/>
                  </a:lnTo>
                  <a:lnTo>
                    <a:pt x="1561465" y="1434339"/>
                  </a:lnTo>
                  <a:lnTo>
                    <a:pt x="1589032" y="1398678"/>
                  </a:lnTo>
                  <a:lnTo>
                    <a:pt x="1614778" y="1361599"/>
                  </a:lnTo>
                  <a:lnTo>
                    <a:pt x="1638638" y="1323170"/>
                  </a:lnTo>
                  <a:lnTo>
                    <a:pt x="1660544" y="1283457"/>
                  </a:lnTo>
                  <a:lnTo>
                    <a:pt x="1680428" y="1242528"/>
                  </a:lnTo>
                  <a:lnTo>
                    <a:pt x="1698225" y="1200450"/>
                  </a:lnTo>
                  <a:lnTo>
                    <a:pt x="1713866" y="1157289"/>
                  </a:lnTo>
                  <a:lnTo>
                    <a:pt x="1727284" y="1113112"/>
                  </a:lnTo>
                  <a:lnTo>
                    <a:pt x="1738413" y="1067988"/>
                  </a:lnTo>
                  <a:lnTo>
                    <a:pt x="1747186" y="1021982"/>
                  </a:lnTo>
                  <a:lnTo>
                    <a:pt x="1753536" y="975162"/>
                  </a:lnTo>
                  <a:lnTo>
                    <a:pt x="1757394" y="927595"/>
                  </a:lnTo>
                  <a:lnTo>
                    <a:pt x="1758696" y="879348"/>
                  </a:lnTo>
                  <a:lnTo>
                    <a:pt x="1757394" y="831100"/>
                  </a:lnTo>
                  <a:lnTo>
                    <a:pt x="1753536" y="783533"/>
                  </a:lnTo>
                  <a:lnTo>
                    <a:pt x="1747186" y="736713"/>
                  </a:lnTo>
                  <a:lnTo>
                    <a:pt x="1738413" y="690707"/>
                  </a:lnTo>
                  <a:lnTo>
                    <a:pt x="1727284" y="645583"/>
                  </a:lnTo>
                  <a:lnTo>
                    <a:pt x="1713866" y="601406"/>
                  </a:lnTo>
                  <a:lnTo>
                    <a:pt x="1698225" y="558245"/>
                  </a:lnTo>
                  <a:lnTo>
                    <a:pt x="1680428" y="516167"/>
                  </a:lnTo>
                  <a:lnTo>
                    <a:pt x="1660544" y="475238"/>
                  </a:lnTo>
                  <a:lnTo>
                    <a:pt x="1638638" y="435525"/>
                  </a:lnTo>
                  <a:lnTo>
                    <a:pt x="1614778" y="397096"/>
                  </a:lnTo>
                  <a:lnTo>
                    <a:pt x="1589032" y="360017"/>
                  </a:lnTo>
                  <a:lnTo>
                    <a:pt x="1561465" y="324356"/>
                  </a:lnTo>
                  <a:lnTo>
                    <a:pt x="1532145" y="290180"/>
                  </a:lnTo>
                  <a:lnTo>
                    <a:pt x="1501139" y="257556"/>
                  </a:lnTo>
                  <a:lnTo>
                    <a:pt x="1468515" y="226550"/>
                  </a:lnTo>
                  <a:lnTo>
                    <a:pt x="1434339" y="197230"/>
                  </a:lnTo>
                  <a:lnTo>
                    <a:pt x="1398678" y="169663"/>
                  </a:lnTo>
                  <a:lnTo>
                    <a:pt x="1361599" y="143917"/>
                  </a:lnTo>
                  <a:lnTo>
                    <a:pt x="1323170" y="120057"/>
                  </a:lnTo>
                  <a:lnTo>
                    <a:pt x="1283457" y="98151"/>
                  </a:lnTo>
                  <a:lnTo>
                    <a:pt x="1242528" y="78267"/>
                  </a:lnTo>
                  <a:lnTo>
                    <a:pt x="1200450" y="60470"/>
                  </a:lnTo>
                  <a:lnTo>
                    <a:pt x="1157289" y="44829"/>
                  </a:lnTo>
                  <a:lnTo>
                    <a:pt x="1113112" y="31411"/>
                  </a:lnTo>
                  <a:lnTo>
                    <a:pt x="1067988" y="20282"/>
                  </a:lnTo>
                  <a:lnTo>
                    <a:pt x="1021982" y="11509"/>
                  </a:lnTo>
                  <a:lnTo>
                    <a:pt x="975162" y="5159"/>
                  </a:lnTo>
                  <a:lnTo>
                    <a:pt x="927595" y="1301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7B7B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216652" y="1528572"/>
              <a:ext cx="1758950" cy="1758950"/>
            </a:xfrm>
            <a:custGeom>
              <a:avLst/>
              <a:gdLst/>
              <a:ahLst/>
              <a:cxnLst/>
              <a:rect l="l" t="t" r="r" b="b"/>
              <a:pathLst>
                <a:path w="1758950" h="1758950">
                  <a:moveTo>
                    <a:pt x="879348" y="0"/>
                  </a:moveTo>
                  <a:lnTo>
                    <a:pt x="831100" y="1301"/>
                  </a:lnTo>
                  <a:lnTo>
                    <a:pt x="783533" y="5159"/>
                  </a:lnTo>
                  <a:lnTo>
                    <a:pt x="736713" y="11509"/>
                  </a:lnTo>
                  <a:lnTo>
                    <a:pt x="690707" y="20282"/>
                  </a:lnTo>
                  <a:lnTo>
                    <a:pt x="645583" y="31411"/>
                  </a:lnTo>
                  <a:lnTo>
                    <a:pt x="601406" y="44829"/>
                  </a:lnTo>
                  <a:lnTo>
                    <a:pt x="558245" y="60470"/>
                  </a:lnTo>
                  <a:lnTo>
                    <a:pt x="516167" y="78267"/>
                  </a:lnTo>
                  <a:lnTo>
                    <a:pt x="475238" y="98151"/>
                  </a:lnTo>
                  <a:lnTo>
                    <a:pt x="435525" y="120057"/>
                  </a:lnTo>
                  <a:lnTo>
                    <a:pt x="397096" y="143917"/>
                  </a:lnTo>
                  <a:lnTo>
                    <a:pt x="360017" y="169663"/>
                  </a:lnTo>
                  <a:lnTo>
                    <a:pt x="324356" y="197230"/>
                  </a:lnTo>
                  <a:lnTo>
                    <a:pt x="290180" y="226550"/>
                  </a:lnTo>
                  <a:lnTo>
                    <a:pt x="257556" y="257556"/>
                  </a:lnTo>
                  <a:lnTo>
                    <a:pt x="226550" y="290180"/>
                  </a:lnTo>
                  <a:lnTo>
                    <a:pt x="197230" y="324356"/>
                  </a:lnTo>
                  <a:lnTo>
                    <a:pt x="169663" y="360017"/>
                  </a:lnTo>
                  <a:lnTo>
                    <a:pt x="143917" y="397096"/>
                  </a:lnTo>
                  <a:lnTo>
                    <a:pt x="120057" y="435525"/>
                  </a:lnTo>
                  <a:lnTo>
                    <a:pt x="98151" y="475238"/>
                  </a:lnTo>
                  <a:lnTo>
                    <a:pt x="78267" y="516167"/>
                  </a:lnTo>
                  <a:lnTo>
                    <a:pt x="60470" y="558245"/>
                  </a:lnTo>
                  <a:lnTo>
                    <a:pt x="44829" y="601406"/>
                  </a:lnTo>
                  <a:lnTo>
                    <a:pt x="31411" y="645583"/>
                  </a:lnTo>
                  <a:lnTo>
                    <a:pt x="20282" y="690707"/>
                  </a:lnTo>
                  <a:lnTo>
                    <a:pt x="11509" y="736713"/>
                  </a:lnTo>
                  <a:lnTo>
                    <a:pt x="5159" y="783533"/>
                  </a:lnTo>
                  <a:lnTo>
                    <a:pt x="1301" y="831100"/>
                  </a:lnTo>
                  <a:lnTo>
                    <a:pt x="0" y="879348"/>
                  </a:lnTo>
                  <a:lnTo>
                    <a:pt x="1301" y="927595"/>
                  </a:lnTo>
                  <a:lnTo>
                    <a:pt x="5159" y="975162"/>
                  </a:lnTo>
                  <a:lnTo>
                    <a:pt x="11509" y="1021982"/>
                  </a:lnTo>
                  <a:lnTo>
                    <a:pt x="20282" y="1067988"/>
                  </a:lnTo>
                  <a:lnTo>
                    <a:pt x="31411" y="1113112"/>
                  </a:lnTo>
                  <a:lnTo>
                    <a:pt x="44829" y="1157289"/>
                  </a:lnTo>
                  <a:lnTo>
                    <a:pt x="60470" y="1200450"/>
                  </a:lnTo>
                  <a:lnTo>
                    <a:pt x="78267" y="1242528"/>
                  </a:lnTo>
                  <a:lnTo>
                    <a:pt x="98151" y="1283457"/>
                  </a:lnTo>
                  <a:lnTo>
                    <a:pt x="120057" y="1323170"/>
                  </a:lnTo>
                  <a:lnTo>
                    <a:pt x="143917" y="1361599"/>
                  </a:lnTo>
                  <a:lnTo>
                    <a:pt x="169663" y="1398678"/>
                  </a:lnTo>
                  <a:lnTo>
                    <a:pt x="197230" y="1434339"/>
                  </a:lnTo>
                  <a:lnTo>
                    <a:pt x="226550" y="1468515"/>
                  </a:lnTo>
                  <a:lnTo>
                    <a:pt x="257556" y="1501139"/>
                  </a:lnTo>
                  <a:lnTo>
                    <a:pt x="290180" y="1532145"/>
                  </a:lnTo>
                  <a:lnTo>
                    <a:pt x="324356" y="1561465"/>
                  </a:lnTo>
                  <a:lnTo>
                    <a:pt x="360017" y="1589032"/>
                  </a:lnTo>
                  <a:lnTo>
                    <a:pt x="397096" y="1614778"/>
                  </a:lnTo>
                  <a:lnTo>
                    <a:pt x="435525" y="1638638"/>
                  </a:lnTo>
                  <a:lnTo>
                    <a:pt x="475238" y="1660544"/>
                  </a:lnTo>
                  <a:lnTo>
                    <a:pt x="516167" y="1680428"/>
                  </a:lnTo>
                  <a:lnTo>
                    <a:pt x="558245" y="1698225"/>
                  </a:lnTo>
                  <a:lnTo>
                    <a:pt x="601406" y="1713866"/>
                  </a:lnTo>
                  <a:lnTo>
                    <a:pt x="645583" y="1727284"/>
                  </a:lnTo>
                  <a:lnTo>
                    <a:pt x="690707" y="1738413"/>
                  </a:lnTo>
                  <a:lnTo>
                    <a:pt x="736713" y="1747186"/>
                  </a:lnTo>
                  <a:lnTo>
                    <a:pt x="783533" y="1753536"/>
                  </a:lnTo>
                  <a:lnTo>
                    <a:pt x="831100" y="1757394"/>
                  </a:lnTo>
                  <a:lnTo>
                    <a:pt x="879348" y="1758695"/>
                  </a:lnTo>
                  <a:lnTo>
                    <a:pt x="927595" y="1757394"/>
                  </a:lnTo>
                  <a:lnTo>
                    <a:pt x="975162" y="1753536"/>
                  </a:lnTo>
                  <a:lnTo>
                    <a:pt x="1021982" y="1747186"/>
                  </a:lnTo>
                  <a:lnTo>
                    <a:pt x="1067988" y="1738413"/>
                  </a:lnTo>
                  <a:lnTo>
                    <a:pt x="1113112" y="1727284"/>
                  </a:lnTo>
                  <a:lnTo>
                    <a:pt x="1157289" y="1713866"/>
                  </a:lnTo>
                  <a:lnTo>
                    <a:pt x="1200450" y="1698225"/>
                  </a:lnTo>
                  <a:lnTo>
                    <a:pt x="1242528" y="1680428"/>
                  </a:lnTo>
                  <a:lnTo>
                    <a:pt x="1283457" y="1660544"/>
                  </a:lnTo>
                  <a:lnTo>
                    <a:pt x="1323170" y="1638638"/>
                  </a:lnTo>
                  <a:lnTo>
                    <a:pt x="1361599" y="1614778"/>
                  </a:lnTo>
                  <a:lnTo>
                    <a:pt x="1398678" y="1589032"/>
                  </a:lnTo>
                  <a:lnTo>
                    <a:pt x="1434339" y="1561465"/>
                  </a:lnTo>
                  <a:lnTo>
                    <a:pt x="1468515" y="1532145"/>
                  </a:lnTo>
                  <a:lnTo>
                    <a:pt x="1501139" y="1501139"/>
                  </a:lnTo>
                  <a:lnTo>
                    <a:pt x="1532145" y="1468515"/>
                  </a:lnTo>
                  <a:lnTo>
                    <a:pt x="1561465" y="1434339"/>
                  </a:lnTo>
                  <a:lnTo>
                    <a:pt x="1589032" y="1398678"/>
                  </a:lnTo>
                  <a:lnTo>
                    <a:pt x="1614778" y="1361599"/>
                  </a:lnTo>
                  <a:lnTo>
                    <a:pt x="1638638" y="1323170"/>
                  </a:lnTo>
                  <a:lnTo>
                    <a:pt x="1660544" y="1283457"/>
                  </a:lnTo>
                  <a:lnTo>
                    <a:pt x="1680428" y="1242528"/>
                  </a:lnTo>
                  <a:lnTo>
                    <a:pt x="1698225" y="1200450"/>
                  </a:lnTo>
                  <a:lnTo>
                    <a:pt x="1713866" y="1157289"/>
                  </a:lnTo>
                  <a:lnTo>
                    <a:pt x="1727284" y="1113112"/>
                  </a:lnTo>
                  <a:lnTo>
                    <a:pt x="1738413" y="1067988"/>
                  </a:lnTo>
                  <a:lnTo>
                    <a:pt x="1747186" y="1021982"/>
                  </a:lnTo>
                  <a:lnTo>
                    <a:pt x="1753536" y="975162"/>
                  </a:lnTo>
                  <a:lnTo>
                    <a:pt x="1757394" y="927595"/>
                  </a:lnTo>
                  <a:lnTo>
                    <a:pt x="1758696" y="879348"/>
                  </a:lnTo>
                  <a:lnTo>
                    <a:pt x="1757394" y="831100"/>
                  </a:lnTo>
                  <a:lnTo>
                    <a:pt x="1753536" y="783533"/>
                  </a:lnTo>
                  <a:lnTo>
                    <a:pt x="1747186" y="736713"/>
                  </a:lnTo>
                  <a:lnTo>
                    <a:pt x="1738413" y="690707"/>
                  </a:lnTo>
                  <a:lnTo>
                    <a:pt x="1727284" y="645583"/>
                  </a:lnTo>
                  <a:lnTo>
                    <a:pt x="1713866" y="601406"/>
                  </a:lnTo>
                  <a:lnTo>
                    <a:pt x="1698225" y="558245"/>
                  </a:lnTo>
                  <a:lnTo>
                    <a:pt x="1680428" y="516167"/>
                  </a:lnTo>
                  <a:lnTo>
                    <a:pt x="1660544" y="475238"/>
                  </a:lnTo>
                  <a:lnTo>
                    <a:pt x="1638638" y="435525"/>
                  </a:lnTo>
                  <a:lnTo>
                    <a:pt x="1614778" y="397096"/>
                  </a:lnTo>
                  <a:lnTo>
                    <a:pt x="1589032" y="360017"/>
                  </a:lnTo>
                  <a:lnTo>
                    <a:pt x="1561465" y="324356"/>
                  </a:lnTo>
                  <a:lnTo>
                    <a:pt x="1532145" y="290180"/>
                  </a:lnTo>
                  <a:lnTo>
                    <a:pt x="1501140" y="257556"/>
                  </a:lnTo>
                  <a:lnTo>
                    <a:pt x="1468515" y="226550"/>
                  </a:lnTo>
                  <a:lnTo>
                    <a:pt x="1434339" y="197230"/>
                  </a:lnTo>
                  <a:lnTo>
                    <a:pt x="1398678" y="169663"/>
                  </a:lnTo>
                  <a:lnTo>
                    <a:pt x="1361599" y="143917"/>
                  </a:lnTo>
                  <a:lnTo>
                    <a:pt x="1323170" y="120057"/>
                  </a:lnTo>
                  <a:lnTo>
                    <a:pt x="1283457" y="98151"/>
                  </a:lnTo>
                  <a:lnTo>
                    <a:pt x="1242528" y="78267"/>
                  </a:lnTo>
                  <a:lnTo>
                    <a:pt x="1200450" y="60470"/>
                  </a:lnTo>
                  <a:lnTo>
                    <a:pt x="1157289" y="44829"/>
                  </a:lnTo>
                  <a:lnTo>
                    <a:pt x="1113112" y="31411"/>
                  </a:lnTo>
                  <a:lnTo>
                    <a:pt x="1067988" y="20282"/>
                  </a:lnTo>
                  <a:lnTo>
                    <a:pt x="1021982" y="11509"/>
                  </a:lnTo>
                  <a:lnTo>
                    <a:pt x="975162" y="5159"/>
                  </a:lnTo>
                  <a:lnTo>
                    <a:pt x="927595" y="1301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75348" y="4684776"/>
              <a:ext cx="1758950" cy="1758950"/>
            </a:xfrm>
            <a:custGeom>
              <a:avLst/>
              <a:gdLst/>
              <a:ahLst/>
              <a:cxnLst/>
              <a:rect l="l" t="t" r="r" b="b"/>
              <a:pathLst>
                <a:path w="1758950" h="1758950">
                  <a:moveTo>
                    <a:pt x="879348" y="0"/>
                  </a:moveTo>
                  <a:lnTo>
                    <a:pt x="831100" y="1301"/>
                  </a:lnTo>
                  <a:lnTo>
                    <a:pt x="783533" y="5159"/>
                  </a:lnTo>
                  <a:lnTo>
                    <a:pt x="736713" y="11509"/>
                  </a:lnTo>
                  <a:lnTo>
                    <a:pt x="690707" y="20282"/>
                  </a:lnTo>
                  <a:lnTo>
                    <a:pt x="645583" y="31411"/>
                  </a:lnTo>
                  <a:lnTo>
                    <a:pt x="601406" y="44829"/>
                  </a:lnTo>
                  <a:lnTo>
                    <a:pt x="558245" y="60470"/>
                  </a:lnTo>
                  <a:lnTo>
                    <a:pt x="516167" y="78267"/>
                  </a:lnTo>
                  <a:lnTo>
                    <a:pt x="475238" y="98151"/>
                  </a:lnTo>
                  <a:lnTo>
                    <a:pt x="435525" y="120057"/>
                  </a:lnTo>
                  <a:lnTo>
                    <a:pt x="397096" y="143917"/>
                  </a:lnTo>
                  <a:lnTo>
                    <a:pt x="360017" y="169663"/>
                  </a:lnTo>
                  <a:lnTo>
                    <a:pt x="324356" y="197230"/>
                  </a:lnTo>
                  <a:lnTo>
                    <a:pt x="290180" y="226550"/>
                  </a:lnTo>
                  <a:lnTo>
                    <a:pt x="257556" y="257555"/>
                  </a:lnTo>
                  <a:lnTo>
                    <a:pt x="226550" y="290180"/>
                  </a:lnTo>
                  <a:lnTo>
                    <a:pt x="197230" y="324356"/>
                  </a:lnTo>
                  <a:lnTo>
                    <a:pt x="169663" y="360017"/>
                  </a:lnTo>
                  <a:lnTo>
                    <a:pt x="143917" y="397096"/>
                  </a:lnTo>
                  <a:lnTo>
                    <a:pt x="120057" y="435525"/>
                  </a:lnTo>
                  <a:lnTo>
                    <a:pt x="98151" y="475238"/>
                  </a:lnTo>
                  <a:lnTo>
                    <a:pt x="78267" y="516167"/>
                  </a:lnTo>
                  <a:lnTo>
                    <a:pt x="60470" y="558245"/>
                  </a:lnTo>
                  <a:lnTo>
                    <a:pt x="44829" y="601406"/>
                  </a:lnTo>
                  <a:lnTo>
                    <a:pt x="31411" y="645583"/>
                  </a:lnTo>
                  <a:lnTo>
                    <a:pt x="20282" y="690707"/>
                  </a:lnTo>
                  <a:lnTo>
                    <a:pt x="11509" y="736713"/>
                  </a:lnTo>
                  <a:lnTo>
                    <a:pt x="5159" y="783533"/>
                  </a:lnTo>
                  <a:lnTo>
                    <a:pt x="1301" y="831100"/>
                  </a:lnTo>
                  <a:lnTo>
                    <a:pt x="0" y="879348"/>
                  </a:lnTo>
                  <a:lnTo>
                    <a:pt x="1301" y="927595"/>
                  </a:lnTo>
                  <a:lnTo>
                    <a:pt x="5159" y="975162"/>
                  </a:lnTo>
                  <a:lnTo>
                    <a:pt x="11509" y="1021982"/>
                  </a:lnTo>
                  <a:lnTo>
                    <a:pt x="20282" y="1067988"/>
                  </a:lnTo>
                  <a:lnTo>
                    <a:pt x="31411" y="1113112"/>
                  </a:lnTo>
                  <a:lnTo>
                    <a:pt x="44829" y="1157289"/>
                  </a:lnTo>
                  <a:lnTo>
                    <a:pt x="60470" y="1200450"/>
                  </a:lnTo>
                  <a:lnTo>
                    <a:pt x="78267" y="1242528"/>
                  </a:lnTo>
                  <a:lnTo>
                    <a:pt x="98151" y="1283457"/>
                  </a:lnTo>
                  <a:lnTo>
                    <a:pt x="120057" y="1323170"/>
                  </a:lnTo>
                  <a:lnTo>
                    <a:pt x="143917" y="1361599"/>
                  </a:lnTo>
                  <a:lnTo>
                    <a:pt x="169663" y="1398678"/>
                  </a:lnTo>
                  <a:lnTo>
                    <a:pt x="197230" y="1434339"/>
                  </a:lnTo>
                  <a:lnTo>
                    <a:pt x="226550" y="1468515"/>
                  </a:lnTo>
                  <a:lnTo>
                    <a:pt x="257555" y="1501140"/>
                  </a:lnTo>
                  <a:lnTo>
                    <a:pt x="290180" y="1532145"/>
                  </a:lnTo>
                  <a:lnTo>
                    <a:pt x="324356" y="1561465"/>
                  </a:lnTo>
                  <a:lnTo>
                    <a:pt x="360017" y="1589032"/>
                  </a:lnTo>
                  <a:lnTo>
                    <a:pt x="397096" y="1614778"/>
                  </a:lnTo>
                  <a:lnTo>
                    <a:pt x="435525" y="1638638"/>
                  </a:lnTo>
                  <a:lnTo>
                    <a:pt x="475238" y="1660544"/>
                  </a:lnTo>
                  <a:lnTo>
                    <a:pt x="516167" y="1680428"/>
                  </a:lnTo>
                  <a:lnTo>
                    <a:pt x="558245" y="1698225"/>
                  </a:lnTo>
                  <a:lnTo>
                    <a:pt x="601406" y="1713866"/>
                  </a:lnTo>
                  <a:lnTo>
                    <a:pt x="645583" y="1727284"/>
                  </a:lnTo>
                  <a:lnTo>
                    <a:pt x="690707" y="1738413"/>
                  </a:lnTo>
                  <a:lnTo>
                    <a:pt x="736713" y="1747186"/>
                  </a:lnTo>
                  <a:lnTo>
                    <a:pt x="783533" y="1753536"/>
                  </a:lnTo>
                  <a:lnTo>
                    <a:pt x="831100" y="1757394"/>
                  </a:lnTo>
                  <a:lnTo>
                    <a:pt x="879348" y="1758696"/>
                  </a:lnTo>
                  <a:lnTo>
                    <a:pt x="927595" y="1757394"/>
                  </a:lnTo>
                  <a:lnTo>
                    <a:pt x="975162" y="1753536"/>
                  </a:lnTo>
                  <a:lnTo>
                    <a:pt x="1021982" y="1747186"/>
                  </a:lnTo>
                  <a:lnTo>
                    <a:pt x="1067988" y="1738413"/>
                  </a:lnTo>
                  <a:lnTo>
                    <a:pt x="1113112" y="1727284"/>
                  </a:lnTo>
                  <a:lnTo>
                    <a:pt x="1157289" y="1713866"/>
                  </a:lnTo>
                  <a:lnTo>
                    <a:pt x="1200450" y="1698225"/>
                  </a:lnTo>
                  <a:lnTo>
                    <a:pt x="1242528" y="1680428"/>
                  </a:lnTo>
                  <a:lnTo>
                    <a:pt x="1283457" y="1660544"/>
                  </a:lnTo>
                  <a:lnTo>
                    <a:pt x="1323170" y="1638638"/>
                  </a:lnTo>
                  <a:lnTo>
                    <a:pt x="1361599" y="1614778"/>
                  </a:lnTo>
                  <a:lnTo>
                    <a:pt x="1398678" y="1589032"/>
                  </a:lnTo>
                  <a:lnTo>
                    <a:pt x="1434339" y="1561465"/>
                  </a:lnTo>
                  <a:lnTo>
                    <a:pt x="1468515" y="1532145"/>
                  </a:lnTo>
                  <a:lnTo>
                    <a:pt x="1501139" y="1501140"/>
                  </a:lnTo>
                  <a:lnTo>
                    <a:pt x="1532145" y="1468515"/>
                  </a:lnTo>
                  <a:lnTo>
                    <a:pt x="1561465" y="1434339"/>
                  </a:lnTo>
                  <a:lnTo>
                    <a:pt x="1589032" y="1398678"/>
                  </a:lnTo>
                  <a:lnTo>
                    <a:pt x="1614778" y="1361599"/>
                  </a:lnTo>
                  <a:lnTo>
                    <a:pt x="1638638" y="1323170"/>
                  </a:lnTo>
                  <a:lnTo>
                    <a:pt x="1660544" y="1283457"/>
                  </a:lnTo>
                  <a:lnTo>
                    <a:pt x="1680428" y="1242528"/>
                  </a:lnTo>
                  <a:lnTo>
                    <a:pt x="1698225" y="1200450"/>
                  </a:lnTo>
                  <a:lnTo>
                    <a:pt x="1713866" y="1157289"/>
                  </a:lnTo>
                  <a:lnTo>
                    <a:pt x="1727284" y="1113112"/>
                  </a:lnTo>
                  <a:lnTo>
                    <a:pt x="1738413" y="1067988"/>
                  </a:lnTo>
                  <a:lnTo>
                    <a:pt x="1747186" y="1021982"/>
                  </a:lnTo>
                  <a:lnTo>
                    <a:pt x="1753536" y="975162"/>
                  </a:lnTo>
                  <a:lnTo>
                    <a:pt x="1757394" y="927595"/>
                  </a:lnTo>
                  <a:lnTo>
                    <a:pt x="1758696" y="879348"/>
                  </a:lnTo>
                  <a:lnTo>
                    <a:pt x="1757394" y="831100"/>
                  </a:lnTo>
                  <a:lnTo>
                    <a:pt x="1753536" y="783533"/>
                  </a:lnTo>
                  <a:lnTo>
                    <a:pt x="1747186" y="736713"/>
                  </a:lnTo>
                  <a:lnTo>
                    <a:pt x="1738413" y="690707"/>
                  </a:lnTo>
                  <a:lnTo>
                    <a:pt x="1727284" y="645583"/>
                  </a:lnTo>
                  <a:lnTo>
                    <a:pt x="1713866" y="601406"/>
                  </a:lnTo>
                  <a:lnTo>
                    <a:pt x="1698225" y="558245"/>
                  </a:lnTo>
                  <a:lnTo>
                    <a:pt x="1680428" y="516167"/>
                  </a:lnTo>
                  <a:lnTo>
                    <a:pt x="1660544" y="475238"/>
                  </a:lnTo>
                  <a:lnTo>
                    <a:pt x="1638638" y="435525"/>
                  </a:lnTo>
                  <a:lnTo>
                    <a:pt x="1614778" y="397096"/>
                  </a:lnTo>
                  <a:lnTo>
                    <a:pt x="1589032" y="360017"/>
                  </a:lnTo>
                  <a:lnTo>
                    <a:pt x="1561465" y="324356"/>
                  </a:lnTo>
                  <a:lnTo>
                    <a:pt x="1532145" y="290180"/>
                  </a:lnTo>
                  <a:lnTo>
                    <a:pt x="1501140" y="257556"/>
                  </a:lnTo>
                  <a:lnTo>
                    <a:pt x="1468515" y="226550"/>
                  </a:lnTo>
                  <a:lnTo>
                    <a:pt x="1434339" y="197230"/>
                  </a:lnTo>
                  <a:lnTo>
                    <a:pt x="1398678" y="169663"/>
                  </a:lnTo>
                  <a:lnTo>
                    <a:pt x="1361599" y="143917"/>
                  </a:lnTo>
                  <a:lnTo>
                    <a:pt x="1323170" y="120057"/>
                  </a:lnTo>
                  <a:lnTo>
                    <a:pt x="1283457" y="98151"/>
                  </a:lnTo>
                  <a:lnTo>
                    <a:pt x="1242528" y="78267"/>
                  </a:lnTo>
                  <a:lnTo>
                    <a:pt x="1200450" y="60470"/>
                  </a:lnTo>
                  <a:lnTo>
                    <a:pt x="1157289" y="44829"/>
                  </a:lnTo>
                  <a:lnTo>
                    <a:pt x="1113112" y="31411"/>
                  </a:lnTo>
                  <a:lnTo>
                    <a:pt x="1067988" y="20282"/>
                  </a:lnTo>
                  <a:lnTo>
                    <a:pt x="1021982" y="11509"/>
                  </a:lnTo>
                  <a:lnTo>
                    <a:pt x="975162" y="5159"/>
                  </a:lnTo>
                  <a:lnTo>
                    <a:pt x="927595" y="1301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D0C5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851905" y="2053589"/>
            <a:ext cx="47625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1573" y="5219801"/>
            <a:ext cx="457834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50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4096" y="5221020"/>
            <a:ext cx="441959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9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618" y="4505071"/>
            <a:ext cx="2536190" cy="2084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dirty="0" sz="2000" spc="385" b="0">
                <a:solidFill>
                  <a:srgbClr val="6C6969"/>
                </a:solidFill>
                <a:latin typeface="Bandal"/>
                <a:cs typeface="Bandal"/>
              </a:rPr>
              <a:t>지속적인상승세</a:t>
            </a:r>
            <a:endParaRPr sz="2000">
              <a:latin typeface="Bandal"/>
              <a:cs typeface="Bandal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지속적인 경기</a:t>
            </a:r>
            <a:r>
              <a:rPr dirty="0" sz="1400" spc="10">
                <a:solidFill>
                  <a:srgbClr val="393838"/>
                </a:solidFill>
                <a:latin typeface="UKIJ CJK"/>
                <a:cs typeface="UKIJ CJK"/>
              </a:rPr>
              <a:t> </a:t>
            </a: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침체에도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온라인</a:t>
            </a:r>
            <a:r>
              <a:rPr dirty="0" sz="1400" spc="-5">
                <a:solidFill>
                  <a:srgbClr val="393838"/>
                </a:solidFill>
                <a:latin typeface="UKIJ CJK"/>
                <a:cs typeface="UKIJ CJK"/>
              </a:rPr>
              <a:t> </a:t>
            </a:r>
            <a:r>
              <a:rPr dirty="0" sz="1400" spc="5">
                <a:solidFill>
                  <a:srgbClr val="393838"/>
                </a:solidFill>
                <a:latin typeface="UKIJ CJK"/>
                <a:cs typeface="UKIJ CJK"/>
              </a:rPr>
              <a:t>쇼핑규모는</a:t>
            </a:r>
            <a:endParaRPr sz="1400">
              <a:latin typeface="UKIJ CJK"/>
              <a:cs typeface="UKIJ CJK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지속적인 성장을 기록 중 입니다  코로나의 여파로</a:t>
            </a:r>
            <a:endParaRPr sz="1400">
              <a:latin typeface="UKIJ CJK"/>
              <a:cs typeface="UKIJ CJK"/>
            </a:endParaRPr>
          </a:p>
          <a:p>
            <a:pPr marL="12700" marR="862965">
              <a:lnSpc>
                <a:spcPct val="100000"/>
              </a:lnSpc>
            </a:pP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오프라인</a:t>
            </a:r>
            <a:r>
              <a:rPr dirty="0" sz="1400" spc="-60">
                <a:solidFill>
                  <a:srgbClr val="393838"/>
                </a:solidFill>
                <a:latin typeface="UKIJ CJK"/>
                <a:cs typeface="UKIJ CJK"/>
              </a:rPr>
              <a:t> </a:t>
            </a: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쇼핑보다는  온라인</a:t>
            </a:r>
            <a:r>
              <a:rPr dirty="0" sz="1400" spc="-5">
                <a:solidFill>
                  <a:srgbClr val="393838"/>
                </a:solidFill>
                <a:latin typeface="UKIJ CJK"/>
                <a:cs typeface="UKIJ CJK"/>
              </a:rPr>
              <a:t> </a:t>
            </a: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쇼핑을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소비자들이 더 지향하고 </a:t>
            </a:r>
            <a:r>
              <a:rPr dirty="0" sz="1400" spc="-55">
                <a:solidFill>
                  <a:srgbClr val="393838"/>
                </a:solidFill>
                <a:latin typeface="UKIJ CJK"/>
                <a:cs typeface="UKIJ CJK"/>
              </a:rPr>
              <a:t>있다</a:t>
            </a:r>
            <a:r>
              <a:rPr dirty="0" sz="1400" spc="-55" b="1">
                <a:solidFill>
                  <a:srgbClr val="393838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41130" y="4490973"/>
            <a:ext cx="2536190" cy="1230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dirty="0" sz="2000" spc="75" b="1">
                <a:solidFill>
                  <a:srgbClr val="6C6969"/>
                </a:solidFill>
                <a:latin typeface="Carlito"/>
                <a:cs typeface="Carlito"/>
              </a:rPr>
              <a:t>SN</a:t>
            </a:r>
            <a:r>
              <a:rPr dirty="0" sz="2000" spc="-315" b="1">
                <a:solidFill>
                  <a:srgbClr val="6C6969"/>
                </a:solidFill>
                <a:latin typeface="Carlito"/>
                <a:cs typeface="Carlito"/>
              </a:rPr>
              <a:t> </a:t>
            </a:r>
            <a:r>
              <a:rPr dirty="0" sz="2000" spc="290" b="1">
                <a:solidFill>
                  <a:srgbClr val="6C6969"/>
                </a:solidFill>
                <a:latin typeface="Carlito"/>
                <a:cs typeface="Carlito"/>
              </a:rPr>
              <a:t>S</a:t>
            </a:r>
            <a:r>
              <a:rPr dirty="0" sz="2000" spc="290" b="0">
                <a:solidFill>
                  <a:srgbClr val="6C6969"/>
                </a:solidFill>
                <a:latin typeface="Bandal"/>
                <a:cs typeface="Bandal"/>
              </a:rPr>
              <a:t>의발달</a:t>
            </a:r>
            <a:endParaRPr sz="2000">
              <a:latin typeface="Bandal"/>
              <a:cs typeface="Bandal"/>
            </a:endParaRPr>
          </a:p>
          <a:p>
            <a:pPr marL="12700" marR="5080">
              <a:lnSpc>
                <a:spcPct val="100000"/>
              </a:lnSpc>
              <a:spcBef>
                <a:spcPts val="2045"/>
              </a:spcBef>
            </a:pPr>
            <a:r>
              <a:rPr dirty="0" sz="1400" spc="-65" b="1">
                <a:solidFill>
                  <a:srgbClr val="393838"/>
                </a:solidFill>
                <a:latin typeface="Verdana"/>
                <a:cs typeface="Verdana"/>
              </a:rPr>
              <a:t>Sns</a:t>
            </a:r>
            <a:r>
              <a:rPr dirty="0" sz="1400" spc="-65">
                <a:solidFill>
                  <a:srgbClr val="393838"/>
                </a:solidFill>
                <a:latin typeface="UKIJ CJK"/>
                <a:cs typeface="UKIJ CJK"/>
              </a:rPr>
              <a:t>의 </a:t>
            </a: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발달로 판매자들은  인플루언서나 </a:t>
            </a:r>
            <a:r>
              <a:rPr dirty="0" sz="1400" spc="-45" b="1">
                <a:solidFill>
                  <a:srgbClr val="393838"/>
                </a:solidFill>
                <a:latin typeface="Verdana"/>
                <a:cs typeface="Verdana"/>
              </a:rPr>
              <a:t>sns</a:t>
            </a:r>
            <a:r>
              <a:rPr dirty="0" sz="1400" spc="-45">
                <a:solidFill>
                  <a:srgbClr val="393838"/>
                </a:solidFill>
                <a:latin typeface="UKIJ CJK"/>
                <a:cs typeface="UKIJ CJK"/>
              </a:rPr>
              <a:t>광고를 </a:t>
            </a: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통해  온라인 소비 욕구를 더</a:t>
            </a:r>
            <a:r>
              <a:rPr dirty="0" sz="1400" spc="-10">
                <a:solidFill>
                  <a:srgbClr val="393838"/>
                </a:solidFill>
                <a:latin typeface="UKIJ CJK"/>
                <a:cs typeface="UKIJ CJK"/>
              </a:rPr>
              <a:t> </a:t>
            </a: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증폭시킴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1435" y="1204086"/>
            <a:ext cx="2814320" cy="2513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60" b="0">
                <a:solidFill>
                  <a:srgbClr val="6C6969"/>
                </a:solidFill>
                <a:latin typeface="Bandal"/>
                <a:cs typeface="Bandal"/>
              </a:rPr>
              <a:t>과도한</a:t>
            </a:r>
            <a:r>
              <a:rPr dirty="0" sz="2400" spc="-760" b="0">
                <a:solidFill>
                  <a:srgbClr val="6C6969"/>
                </a:solidFill>
                <a:latin typeface="Bandal"/>
                <a:cs typeface="Bandal"/>
              </a:rPr>
              <a:t> </a:t>
            </a:r>
            <a:r>
              <a:rPr dirty="0" sz="2400" spc="690" b="0">
                <a:solidFill>
                  <a:srgbClr val="6C6969"/>
                </a:solidFill>
                <a:latin typeface="Bandal"/>
                <a:cs typeface="Bandal"/>
              </a:rPr>
              <a:t>수수료</a:t>
            </a:r>
            <a:r>
              <a:rPr dirty="0" sz="2400" spc="-755" b="0">
                <a:solidFill>
                  <a:srgbClr val="6C6969"/>
                </a:solidFill>
                <a:latin typeface="Bandal"/>
                <a:cs typeface="Bandal"/>
              </a:rPr>
              <a:t> </a:t>
            </a:r>
            <a:r>
              <a:rPr dirty="0" sz="2400" spc="440" b="0">
                <a:solidFill>
                  <a:srgbClr val="6C6969"/>
                </a:solidFill>
                <a:latin typeface="Bandal"/>
                <a:cs typeface="Bandal"/>
              </a:rPr>
              <a:t>인상</a:t>
            </a:r>
            <a:endParaRPr sz="2400">
              <a:latin typeface="Bandal"/>
              <a:cs typeface="Bandal"/>
            </a:endParaRPr>
          </a:p>
          <a:p>
            <a:pPr marL="125095" marR="802005">
              <a:lnSpc>
                <a:spcPct val="100000"/>
              </a:lnSpc>
              <a:spcBef>
                <a:spcPts val="1590"/>
              </a:spcBef>
            </a:pP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패션 플랫폼</a:t>
            </a:r>
            <a:r>
              <a:rPr dirty="0" sz="1400" spc="-40">
                <a:solidFill>
                  <a:srgbClr val="393838"/>
                </a:solidFill>
                <a:latin typeface="UKIJ CJK"/>
                <a:cs typeface="UKIJ CJK"/>
              </a:rPr>
              <a:t> </a:t>
            </a: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에이블리가  오랫동안</a:t>
            </a:r>
            <a:r>
              <a:rPr dirty="0" sz="1400" spc="-10">
                <a:solidFill>
                  <a:srgbClr val="393838"/>
                </a:solidFill>
                <a:latin typeface="UKIJ CJK"/>
                <a:cs typeface="UKIJ CJK"/>
              </a:rPr>
              <a:t> </a:t>
            </a: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고수해오던</a:t>
            </a:r>
            <a:endParaRPr sz="1400">
              <a:latin typeface="UKIJ CJK"/>
              <a:cs typeface="UKIJ CJK"/>
            </a:endParaRPr>
          </a:p>
          <a:p>
            <a:pPr marL="125095" marR="5080">
              <a:lnSpc>
                <a:spcPct val="100000"/>
              </a:lnSpc>
            </a:pP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수수료 제로 </a:t>
            </a:r>
            <a:r>
              <a:rPr dirty="0" sz="1400" spc="-5">
                <a:solidFill>
                  <a:srgbClr val="393838"/>
                </a:solidFill>
                <a:latin typeface="UKIJ CJK"/>
                <a:cs typeface="UKIJ CJK"/>
              </a:rPr>
              <a:t>정책을 </a:t>
            </a: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접고 </a:t>
            </a:r>
            <a:r>
              <a:rPr dirty="0" sz="1400" spc="-380" b="1">
                <a:solidFill>
                  <a:srgbClr val="393838"/>
                </a:solidFill>
                <a:latin typeface="Verdana"/>
                <a:cs typeface="Verdana"/>
              </a:rPr>
              <a:t>3% </a:t>
            </a: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판매  수수료를 부과하고</a:t>
            </a:r>
            <a:endParaRPr sz="1400">
              <a:latin typeface="UKIJ CJK"/>
              <a:cs typeface="UKIJ CJK"/>
            </a:endParaRPr>
          </a:p>
          <a:p>
            <a:pPr marL="173990">
              <a:lnSpc>
                <a:spcPct val="100000"/>
              </a:lnSpc>
            </a:pP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솔닷 크림 트렌비</a:t>
            </a:r>
            <a:r>
              <a:rPr dirty="0" sz="1400" spc="25">
                <a:solidFill>
                  <a:srgbClr val="393838"/>
                </a:solidFill>
                <a:latin typeface="UKIJ CJK"/>
                <a:cs typeface="UKIJ CJK"/>
              </a:rPr>
              <a:t> </a:t>
            </a: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등</a:t>
            </a:r>
            <a:endParaRPr sz="1400">
              <a:latin typeface="UKIJ CJK"/>
              <a:cs typeface="UKIJ CJK"/>
            </a:endParaRPr>
          </a:p>
          <a:p>
            <a:pPr marL="125095">
              <a:lnSpc>
                <a:spcPct val="100000"/>
              </a:lnSpc>
            </a:pP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리셀 플랫폼과 명품</a:t>
            </a:r>
            <a:r>
              <a:rPr dirty="0" sz="1400" spc="10">
                <a:solidFill>
                  <a:srgbClr val="393838"/>
                </a:solidFill>
                <a:latin typeface="UKIJ CJK"/>
                <a:cs typeface="UKIJ CJK"/>
              </a:rPr>
              <a:t> </a:t>
            </a: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플랫폼도</a:t>
            </a:r>
            <a:endParaRPr sz="1400">
              <a:latin typeface="UKIJ CJK"/>
              <a:cs typeface="UKIJ CJK"/>
            </a:endParaRPr>
          </a:p>
          <a:p>
            <a:pPr marL="125095" marR="624840">
              <a:lnSpc>
                <a:spcPct val="100000"/>
              </a:lnSpc>
            </a:pP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제각각 수수료를  도입하거나 판매</a:t>
            </a:r>
            <a:r>
              <a:rPr dirty="0" sz="1400" spc="-45">
                <a:solidFill>
                  <a:srgbClr val="393838"/>
                </a:solidFill>
                <a:latin typeface="UKIJ CJK"/>
                <a:cs typeface="UKIJ CJK"/>
              </a:rPr>
              <a:t> </a:t>
            </a:r>
            <a:r>
              <a:rPr dirty="0" sz="1400">
                <a:solidFill>
                  <a:srgbClr val="393838"/>
                </a:solidFill>
                <a:latin typeface="UKIJ CJK"/>
                <a:cs typeface="UKIJ CJK"/>
              </a:rPr>
              <a:t>수수료가  인상되는 상황</a:t>
            </a:r>
            <a:r>
              <a:rPr dirty="0" sz="1400" spc="10">
                <a:solidFill>
                  <a:srgbClr val="393838"/>
                </a:solidFill>
                <a:latin typeface="UKIJ CJK"/>
                <a:cs typeface="UKIJ CJK"/>
              </a:rPr>
              <a:t> </a:t>
            </a:r>
            <a:r>
              <a:rPr dirty="0" sz="1400" spc="-165" b="1">
                <a:solidFill>
                  <a:srgbClr val="393838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394" y="340613"/>
            <a:ext cx="24949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1225" b="0">
                <a:solidFill>
                  <a:srgbClr val="898585"/>
                </a:solidFill>
                <a:latin typeface="Bandal"/>
                <a:cs typeface="Bandal"/>
              </a:rPr>
              <a:t>주</a:t>
            </a:r>
            <a:r>
              <a:rPr dirty="0" sz="4400" spc="1225" b="0">
                <a:solidFill>
                  <a:srgbClr val="3C3935"/>
                </a:solidFill>
                <a:latin typeface="Bandal"/>
                <a:cs typeface="Bandal"/>
              </a:rPr>
              <a:t>제</a:t>
            </a:r>
            <a:r>
              <a:rPr dirty="0" sz="4400" spc="-1320" b="0">
                <a:solidFill>
                  <a:srgbClr val="3C3935"/>
                </a:solidFill>
                <a:latin typeface="Bandal"/>
                <a:cs typeface="Bandal"/>
              </a:rPr>
              <a:t> </a:t>
            </a:r>
            <a:r>
              <a:rPr dirty="0" sz="4400" spc="1410" b="0">
                <a:solidFill>
                  <a:srgbClr val="3C3935"/>
                </a:solidFill>
                <a:latin typeface="Bandal"/>
                <a:cs typeface="Bandal"/>
              </a:rPr>
              <a:t>선정</a:t>
            </a:r>
            <a:endParaRPr sz="44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20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235" b="1">
                <a:solidFill>
                  <a:srgbClr val="3C3935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1812" y="1930907"/>
            <a:ext cx="3161030" cy="3162300"/>
            <a:chOff x="781812" y="1930907"/>
            <a:chExt cx="3161030" cy="3162300"/>
          </a:xfrm>
        </p:grpSpPr>
        <p:sp>
          <p:nvSpPr>
            <p:cNvPr id="5" name="object 5"/>
            <p:cNvSpPr/>
            <p:nvPr/>
          </p:nvSpPr>
          <p:spPr>
            <a:xfrm>
              <a:off x="781812" y="1930907"/>
              <a:ext cx="3161030" cy="3162300"/>
            </a:xfrm>
            <a:custGeom>
              <a:avLst/>
              <a:gdLst/>
              <a:ahLst/>
              <a:cxnLst/>
              <a:rect l="l" t="t" r="r" b="b"/>
              <a:pathLst>
                <a:path w="3161029" h="3162300">
                  <a:moveTo>
                    <a:pt x="1580388" y="0"/>
                  </a:moveTo>
                  <a:lnTo>
                    <a:pt x="1532068" y="724"/>
                  </a:lnTo>
                  <a:lnTo>
                    <a:pt x="1484110" y="2885"/>
                  </a:lnTo>
                  <a:lnTo>
                    <a:pt x="1436533" y="6461"/>
                  </a:lnTo>
                  <a:lnTo>
                    <a:pt x="1389358" y="11432"/>
                  </a:lnTo>
                  <a:lnTo>
                    <a:pt x="1342607" y="17776"/>
                  </a:lnTo>
                  <a:lnTo>
                    <a:pt x="1296298" y="25474"/>
                  </a:lnTo>
                  <a:lnTo>
                    <a:pt x="1250454" y="34504"/>
                  </a:lnTo>
                  <a:lnTo>
                    <a:pt x="1205095" y="44846"/>
                  </a:lnTo>
                  <a:lnTo>
                    <a:pt x="1160242" y="56479"/>
                  </a:lnTo>
                  <a:lnTo>
                    <a:pt x="1115914" y="69383"/>
                  </a:lnTo>
                  <a:lnTo>
                    <a:pt x="1072133" y="83537"/>
                  </a:lnTo>
                  <a:lnTo>
                    <a:pt x="1028920" y="98919"/>
                  </a:lnTo>
                  <a:lnTo>
                    <a:pt x="986295" y="115511"/>
                  </a:lnTo>
                  <a:lnTo>
                    <a:pt x="944279" y="133290"/>
                  </a:lnTo>
                  <a:lnTo>
                    <a:pt x="902892" y="152236"/>
                  </a:lnTo>
                  <a:lnTo>
                    <a:pt x="862155" y="172329"/>
                  </a:lnTo>
                  <a:lnTo>
                    <a:pt x="822089" y="193548"/>
                  </a:lnTo>
                  <a:lnTo>
                    <a:pt x="782715" y="215871"/>
                  </a:lnTo>
                  <a:lnTo>
                    <a:pt x="744052" y="239279"/>
                  </a:lnTo>
                  <a:lnTo>
                    <a:pt x="706122" y="263751"/>
                  </a:lnTo>
                  <a:lnTo>
                    <a:pt x="668946" y="289267"/>
                  </a:lnTo>
                  <a:lnTo>
                    <a:pt x="632544" y="315804"/>
                  </a:lnTo>
                  <a:lnTo>
                    <a:pt x="596936" y="343343"/>
                  </a:lnTo>
                  <a:lnTo>
                    <a:pt x="562144" y="371864"/>
                  </a:lnTo>
                  <a:lnTo>
                    <a:pt x="528188" y="401345"/>
                  </a:lnTo>
                  <a:lnTo>
                    <a:pt x="495089" y="431765"/>
                  </a:lnTo>
                  <a:lnTo>
                    <a:pt x="462867" y="463105"/>
                  </a:lnTo>
                  <a:lnTo>
                    <a:pt x="431543" y="495343"/>
                  </a:lnTo>
                  <a:lnTo>
                    <a:pt x="401138" y="528459"/>
                  </a:lnTo>
                  <a:lnTo>
                    <a:pt x="371672" y="562432"/>
                  </a:lnTo>
                  <a:lnTo>
                    <a:pt x="343166" y="597241"/>
                  </a:lnTo>
                  <a:lnTo>
                    <a:pt x="315640" y="632866"/>
                  </a:lnTo>
                  <a:lnTo>
                    <a:pt x="289116" y="669286"/>
                  </a:lnTo>
                  <a:lnTo>
                    <a:pt x="263614" y="706481"/>
                  </a:lnTo>
                  <a:lnTo>
                    <a:pt x="239155" y="744429"/>
                  </a:lnTo>
                  <a:lnTo>
                    <a:pt x="215758" y="783110"/>
                  </a:lnTo>
                  <a:lnTo>
                    <a:pt x="193446" y="822503"/>
                  </a:lnTo>
                  <a:lnTo>
                    <a:pt x="172239" y="862588"/>
                  </a:lnTo>
                  <a:lnTo>
                    <a:pt x="152156" y="903344"/>
                  </a:lnTo>
                  <a:lnTo>
                    <a:pt x="133220" y="944751"/>
                  </a:lnTo>
                  <a:lnTo>
                    <a:pt x="115450" y="986787"/>
                  </a:lnTo>
                  <a:lnTo>
                    <a:pt x="98867" y="1029432"/>
                  </a:lnTo>
                  <a:lnTo>
                    <a:pt x="83492" y="1072666"/>
                  </a:lnTo>
                  <a:lnTo>
                    <a:pt x="69346" y="1116467"/>
                  </a:lnTo>
                  <a:lnTo>
                    <a:pt x="56449" y="1160815"/>
                  </a:lnTo>
                  <a:lnTo>
                    <a:pt x="44822" y="1205689"/>
                  </a:lnTo>
                  <a:lnTo>
                    <a:pt x="34486" y="1251069"/>
                  </a:lnTo>
                  <a:lnTo>
                    <a:pt x="25460" y="1296934"/>
                  </a:lnTo>
                  <a:lnTo>
                    <a:pt x="17767" y="1343263"/>
                  </a:lnTo>
                  <a:lnTo>
                    <a:pt x="11426" y="1390036"/>
                  </a:lnTo>
                  <a:lnTo>
                    <a:pt x="6458" y="1437232"/>
                  </a:lnTo>
                  <a:lnTo>
                    <a:pt x="2884" y="1484830"/>
                  </a:lnTo>
                  <a:lnTo>
                    <a:pt x="724" y="1532809"/>
                  </a:lnTo>
                  <a:lnTo>
                    <a:pt x="0" y="1581150"/>
                  </a:lnTo>
                  <a:lnTo>
                    <a:pt x="724" y="1629490"/>
                  </a:lnTo>
                  <a:lnTo>
                    <a:pt x="2884" y="1677469"/>
                  </a:lnTo>
                  <a:lnTo>
                    <a:pt x="6458" y="1725067"/>
                  </a:lnTo>
                  <a:lnTo>
                    <a:pt x="11426" y="1772263"/>
                  </a:lnTo>
                  <a:lnTo>
                    <a:pt x="17767" y="1819036"/>
                  </a:lnTo>
                  <a:lnTo>
                    <a:pt x="25460" y="1865365"/>
                  </a:lnTo>
                  <a:lnTo>
                    <a:pt x="34486" y="1911230"/>
                  </a:lnTo>
                  <a:lnTo>
                    <a:pt x="44822" y="1956610"/>
                  </a:lnTo>
                  <a:lnTo>
                    <a:pt x="56449" y="2001484"/>
                  </a:lnTo>
                  <a:lnTo>
                    <a:pt x="69346" y="2045832"/>
                  </a:lnTo>
                  <a:lnTo>
                    <a:pt x="83492" y="2089633"/>
                  </a:lnTo>
                  <a:lnTo>
                    <a:pt x="98867" y="2132867"/>
                  </a:lnTo>
                  <a:lnTo>
                    <a:pt x="115450" y="2175512"/>
                  </a:lnTo>
                  <a:lnTo>
                    <a:pt x="133220" y="2217548"/>
                  </a:lnTo>
                  <a:lnTo>
                    <a:pt x="152156" y="2258955"/>
                  </a:lnTo>
                  <a:lnTo>
                    <a:pt x="172239" y="2299711"/>
                  </a:lnTo>
                  <a:lnTo>
                    <a:pt x="193446" y="2339796"/>
                  </a:lnTo>
                  <a:lnTo>
                    <a:pt x="215758" y="2379189"/>
                  </a:lnTo>
                  <a:lnTo>
                    <a:pt x="239155" y="2417870"/>
                  </a:lnTo>
                  <a:lnTo>
                    <a:pt x="263614" y="2455818"/>
                  </a:lnTo>
                  <a:lnTo>
                    <a:pt x="289116" y="2493013"/>
                  </a:lnTo>
                  <a:lnTo>
                    <a:pt x="315640" y="2529433"/>
                  </a:lnTo>
                  <a:lnTo>
                    <a:pt x="343166" y="2565058"/>
                  </a:lnTo>
                  <a:lnTo>
                    <a:pt x="371672" y="2599867"/>
                  </a:lnTo>
                  <a:lnTo>
                    <a:pt x="401138" y="2633840"/>
                  </a:lnTo>
                  <a:lnTo>
                    <a:pt x="431543" y="2666956"/>
                  </a:lnTo>
                  <a:lnTo>
                    <a:pt x="462867" y="2699194"/>
                  </a:lnTo>
                  <a:lnTo>
                    <a:pt x="495089" y="2730534"/>
                  </a:lnTo>
                  <a:lnTo>
                    <a:pt x="528188" y="2760954"/>
                  </a:lnTo>
                  <a:lnTo>
                    <a:pt x="562144" y="2790435"/>
                  </a:lnTo>
                  <a:lnTo>
                    <a:pt x="596936" y="2818956"/>
                  </a:lnTo>
                  <a:lnTo>
                    <a:pt x="632544" y="2846495"/>
                  </a:lnTo>
                  <a:lnTo>
                    <a:pt x="668946" y="2873032"/>
                  </a:lnTo>
                  <a:lnTo>
                    <a:pt x="706122" y="2898548"/>
                  </a:lnTo>
                  <a:lnTo>
                    <a:pt x="744052" y="2923020"/>
                  </a:lnTo>
                  <a:lnTo>
                    <a:pt x="782715" y="2946428"/>
                  </a:lnTo>
                  <a:lnTo>
                    <a:pt x="822089" y="2968751"/>
                  </a:lnTo>
                  <a:lnTo>
                    <a:pt x="862155" y="2989970"/>
                  </a:lnTo>
                  <a:lnTo>
                    <a:pt x="902892" y="3010063"/>
                  </a:lnTo>
                  <a:lnTo>
                    <a:pt x="944279" y="3029009"/>
                  </a:lnTo>
                  <a:lnTo>
                    <a:pt x="986295" y="3046788"/>
                  </a:lnTo>
                  <a:lnTo>
                    <a:pt x="1028920" y="3063380"/>
                  </a:lnTo>
                  <a:lnTo>
                    <a:pt x="1072133" y="3078762"/>
                  </a:lnTo>
                  <a:lnTo>
                    <a:pt x="1115914" y="3092916"/>
                  </a:lnTo>
                  <a:lnTo>
                    <a:pt x="1160242" y="3105820"/>
                  </a:lnTo>
                  <a:lnTo>
                    <a:pt x="1205095" y="3117453"/>
                  </a:lnTo>
                  <a:lnTo>
                    <a:pt x="1250454" y="3127795"/>
                  </a:lnTo>
                  <a:lnTo>
                    <a:pt x="1296298" y="3136825"/>
                  </a:lnTo>
                  <a:lnTo>
                    <a:pt x="1342607" y="3144523"/>
                  </a:lnTo>
                  <a:lnTo>
                    <a:pt x="1389358" y="3150867"/>
                  </a:lnTo>
                  <a:lnTo>
                    <a:pt x="1436533" y="3155838"/>
                  </a:lnTo>
                  <a:lnTo>
                    <a:pt x="1484110" y="3159414"/>
                  </a:lnTo>
                  <a:lnTo>
                    <a:pt x="1532068" y="3161575"/>
                  </a:lnTo>
                  <a:lnTo>
                    <a:pt x="1580388" y="3162299"/>
                  </a:lnTo>
                  <a:lnTo>
                    <a:pt x="1628707" y="3161575"/>
                  </a:lnTo>
                  <a:lnTo>
                    <a:pt x="1676665" y="3159414"/>
                  </a:lnTo>
                  <a:lnTo>
                    <a:pt x="1724242" y="3155838"/>
                  </a:lnTo>
                  <a:lnTo>
                    <a:pt x="1771417" y="3150867"/>
                  </a:lnTo>
                  <a:lnTo>
                    <a:pt x="1818168" y="3144523"/>
                  </a:lnTo>
                  <a:lnTo>
                    <a:pt x="1864477" y="3136825"/>
                  </a:lnTo>
                  <a:lnTo>
                    <a:pt x="1910321" y="3127795"/>
                  </a:lnTo>
                  <a:lnTo>
                    <a:pt x="1955680" y="3117453"/>
                  </a:lnTo>
                  <a:lnTo>
                    <a:pt x="2000533" y="3105820"/>
                  </a:lnTo>
                  <a:lnTo>
                    <a:pt x="2044861" y="3092916"/>
                  </a:lnTo>
                  <a:lnTo>
                    <a:pt x="2088642" y="3078762"/>
                  </a:lnTo>
                  <a:lnTo>
                    <a:pt x="2131855" y="3063380"/>
                  </a:lnTo>
                  <a:lnTo>
                    <a:pt x="2174480" y="3046788"/>
                  </a:lnTo>
                  <a:lnTo>
                    <a:pt x="2216496" y="3029009"/>
                  </a:lnTo>
                  <a:lnTo>
                    <a:pt x="2257883" y="3010063"/>
                  </a:lnTo>
                  <a:lnTo>
                    <a:pt x="2298620" y="2989970"/>
                  </a:lnTo>
                  <a:lnTo>
                    <a:pt x="2338686" y="2968751"/>
                  </a:lnTo>
                  <a:lnTo>
                    <a:pt x="2378060" y="2946428"/>
                  </a:lnTo>
                  <a:lnTo>
                    <a:pt x="2416723" y="2923020"/>
                  </a:lnTo>
                  <a:lnTo>
                    <a:pt x="2454653" y="2898548"/>
                  </a:lnTo>
                  <a:lnTo>
                    <a:pt x="2491829" y="2873032"/>
                  </a:lnTo>
                  <a:lnTo>
                    <a:pt x="2528231" y="2846495"/>
                  </a:lnTo>
                  <a:lnTo>
                    <a:pt x="2563839" y="2818956"/>
                  </a:lnTo>
                  <a:lnTo>
                    <a:pt x="2598631" y="2790435"/>
                  </a:lnTo>
                  <a:lnTo>
                    <a:pt x="2632587" y="2760954"/>
                  </a:lnTo>
                  <a:lnTo>
                    <a:pt x="2665686" y="2730534"/>
                  </a:lnTo>
                  <a:lnTo>
                    <a:pt x="2697908" y="2699194"/>
                  </a:lnTo>
                  <a:lnTo>
                    <a:pt x="2729232" y="2666956"/>
                  </a:lnTo>
                  <a:lnTo>
                    <a:pt x="2759637" y="2633840"/>
                  </a:lnTo>
                  <a:lnTo>
                    <a:pt x="2789103" y="2599867"/>
                  </a:lnTo>
                  <a:lnTo>
                    <a:pt x="2817609" y="2565058"/>
                  </a:lnTo>
                  <a:lnTo>
                    <a:pt x="2845135" y="2529433"/>
                  </a:lnTo>
                  <a:lnTo>
                    <a:pt x="2871659" y="2493013"/>
                  </a:lnTo>
                  <a:lnTo>
                    <a:pt x="2897161" y="2455818"/>
                  </a:lnTo>
                  <a:lnTo>
                    <a:pt x="2921620" y="2417870"/>
                  </a:lnTo>
                  <a:lnTo>
                    <a:pt x="2945017" y="2379189"/>
                  </a:lnTo>
                  <a:lnTo>
                    <a:pt x="2967329" y="2339796"/>
                  </a:lnTo>
                  <a:lnTo>
                    <a:pt x="2988536" y="2299711"/>
                  </a:lnTo>
                  <a:lnTo>
                    <a:pt x="3008619" y="2258955"/>
                  </a:lnTo>
                  <a:lnTo>
                    <a:pt x="3027555" y="2217548"/>
                  </a:lnTo>
                  <a:lnTo>
                    <a:pt x="3045325" y="2175512"/>
                  </a:lnTo>
                  <a:lnTo>
                    <a:pt x="3061908" y="2132867"/>
                  </a:lnTo>
                  <a:lnTo>
                    <a:pt x="3077283" y="2089633"/>
                  </a:lnTo>
                  <a:lnTo>
                    <a:pt x="3091429" y="2045832"/>
                  </a:lnTo>
                  <a:lnTo>
                    <a:pt x="3104326" y="2001484"/>
                  </a:lnTo>
                  <a:lnTo>
                    <a:pt x="3115953" y="1956610"/>
                  </a:lnTo>
                  <a:lnTo>
                    <a:pt x="3126289" y="1911230"/>
                  </a:lnTo>
                  <a:lnTo>
                    <a:pt x="3135315" y="1865365"/>
                  </a:lnTo>
                  <a:lnTo>
                    <a:pt x="3143008" y="1819036"/>
                  </a:lnTo>
                  <a:lnTo>
                    <a:pt x="3149349" y="1772263"/>
                  </a:lnTo>
                  <a:lnTo>
                    <a:pt x="3154317" y="1725067"/>
                  </a:lnTo>
                  <a:lnTo>
                    <a:pt x="3157891" y="1677469"/>
                  </a:lnTo>
                  <a:lnTo>
                    <a:pt x="3160051" y="1629490"/>
                  </a:lnTo>
                  <a:lnTo>
                    <a:pt x="3160776" y="1581150"/>
                  </a:lnTo>
                  <a:lnTo>
                    <a:pt x="3160051" y="1532809"/>
                  </a:lnTo>
                  <a:lnTo>
                    <a:pt x="3157891" y="1484830"/>
                  </a:lnTo>
                  <a:lnTo>
                    <a:pt x="3154317" y="1437232"/>
                  </a:lnTo>
                  <a:lnTo>
                    <a:pt x="3149349" y="1390036"/>
                  </a:lnTo>
                  <a:lnTo>
                    <a:pt x="3143008" y="1343263"/>
                  </a:lnTo>
                  <a:lnTo>
                    <a:pt x="3135315" y="1296934"/>
                  </a:lnTo>
                  <a:lnTo>
                    <a:pt x="3126289" y="1251069"/>
                  </a:lnTo>
                  <a:lnTo>
                    <a:pt x="3115953" y="1205689"/>
                  </a:lnTo>
                  <a:lnTo>
                    <a:pt x="3104326" y="1160815"/>
                  </a:lnTo>
                  <a:lnTo>
                    <a:pt x="3091429" y="1116467"/>
                  </a:lnTo>
                  <a:lnTo>
                    <a:pt x="3077283" y="1072666"/>
                  </a:lnTo>
                  <a:lnTo>
                    <a:pt x="3061908" y="1029432"/>
                  </a:lnTo>
                  <a:lnTo>
                    <a:pt x="3045325" y="986787"/>
                  </a:lnTo>
                  <a:lnTo>
                    <a:pt x="3027555" y="944751"/>
                  </a:lnTo>
                  <a:lnTo>
                    <a:pt x="3008619" y="903344"/>
                  </a:lnTo>
                  <a:lnTo>
                    <a:pt x="2988536" y="862588"/>
                  </a:lnTo>
                  <a:lnTo>
                    <a:pt x="2967329" y="822503"/>
                  </a:lnTo>
                  <a:lnTo>
                    <a:pt x="2945017" y="783110"/>
                  </a:lnTo>
                  <a:lnTo>
                    <a:pt x="2921620" y="744429"/>
                  </a:lnTo>
                  <a:lnTo>
                    <a:pt x="2897161" y="706481"/>
                  </a:lnTo>
                  <a:lnTo>
                    <a:pt x="2871659" y="669286"/>
                  </a:lnTo>
                  <a:lnTo>
                    <a:pt x="2845135" y="632866"/>
                  </a:lnTo>
                  <a:lnTo>
                    <a:pt x="2817609" y="597241"/>
                  </a:lnTo>
                  <a:lnTo>
                    <a:pt x="2789103" y="562432"/>
                  </a:lnTo>
                  <a:lnTo>
                    <a:pt x="2759637" y="528459"/>
                  </a:lnTo>
                  <a:lnTo>
                    <a:pt x="2729232" y="495343"/>
                  </a:lnTo>
                  <a:lnTo>
                    <a:pt x="2697908" y="463105"/>
                  </a:lnTo>
                  <a:lnTo>
                    <a:pt x="2665686" y="431765"/>
                  </a:lnTo>
                  <a:lnTo>
                    <a:pt x="2632587" y="401345"/>
                  </a:lnTo>
                  <a:lnTo>
                    <a:pt x="2598631" y="371864"/>
                  </a:lnTo>
                  <a:lnTo>
                    <a:pt x="2563839" y="343343"/>
                  </a:lnTo>
                  <a:lnTo>
                    <a:pt x="2528231" y="315804"/>
                  </a:lnTo>
                  <a:lnTo>
                    <a:pt x="2491829" y="289267"/>
                  </a:lnTo>
                  <a:lnTo>
                    <a:pt x="2454653" y="263751"/>
                  </a:lnTo>
                  <a:lnTo>
                    <a:pt x="2416723" y="239279"/>
                  </a:lnTo>
                  <a:lnTo>
                    <a:pt x="2378060" y="215871"/>
                  </a:lnTo>
                  <a:lnTo>
                    <a:pt x="2338686" y="193548"/>
                  </a:lnTo>
                  <a:lnTo>
                    <a:pt x="2298620" y="172329"/>
                  </a:lnTo>
                  <a:lnTo>
                    <a:pt x="2257883" y="152236"/>
                  </a:lnTo>
                  <a:lnTo>
                    <a:pt x="2216496" y="133290"/>
                  </a:lnTo>
                  <a:lnTo>
                    <a:pt x="2174480" y="115511"/>
                  </a:lnTo>
                  <a:lnTo>
                    <a:pt x="2131855" y="98919"/>
                  </a:lnTo>
                  <a:lnTo>
                    <a:pt x="2088642" y="83537"/>
                  </a:lnTo>
                  <a:lnTo>
                    <a:pt x="2044861" y="69383"/>
                  </a:lnTo>
                  <a:lnTo>
                    <a:pt x="2000533" y="56479"/>
                  </a:lnTo>
                  <a:lnTo>
                    <a:pt x="1955680" y="44846"/>
                  </a:lnTo>
                  <a:lnTo>
                    <a:pt x="1910321" y="34504"/>
                  </a:lnTo>
                  <a:lnTo>
                    <a:pt x="1864477" y="25474"/>
                  </a:lnTo>
                  <a:lnTo>
                    <a:pt x="1818168" y="17776"/>
                  </a:lnTo>
                  <a:lnTo>
                    <a:pt x="1771417" y="11432"/>
                  </a:lnTo>
                  <a:lnTo>
                    <a:pt x="1724242" y="6461"/>
                  </a:lnTo>
                  <a:lnTo>
                    <a:pt x="1676665" y="2885"/>
                  </a:lnTo>
                  <a:lnTo>
                    <a:pt x="1628707" y="724"/>
                  </a:lnTo>
                  <a:lnTo>
                    <a:pt x="1580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52500" y="2839211"/>
              <a:ext cx="2703576" cy="1271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4498847" y="1930907"/>
            <a:ext cx="3162300" cy="3162300"/>
            <a:chOff x="4498847" y="1930907"/>
            <a:chExt cx="3162300" cy="3162300"/>
          </a:xfrm>
        </p:grpSpPr>
        <p:sp>
          <p:nvSpPr>
            <p:cNvPr id="8" name="object 8"/>
            <p:cNvSpPr/>
            <p:nvPr/>
          </p:nvSpPr>
          <p:spPr>
            <a:xfrm>
              <a:off x="4498847" y="1930907"/>
              <a:ext cx="3162300" cy="3162300"/>
            </a:xfrm>
            <a:custGeom>
              <a:avLst/>
              <a:gdLst/>
              <a:ahLst/>
              <a:cxnLst/>
              <a:rect l="l" t="t" r="r" b="b"/>
              <a:pathLst>
                <a:path w="3162300" h="3162300">
                  <a:moveTo>
                    <a:pt x="1581150" y="0"/>
                  </a:moveTo>
                  <a:lnTo>
                    <a:pt x="1532809" y="724"/>
                  </a:lnTo>
                  <a:lnTo>
                    <a:pt x="1484830" y="2885"/>
                  </a:lnTo>
                  <a:lnTo>
                    <a:pt x="1437232" y="6461"/>
                  </a:lnTo>
                  <a:lnTo>
                    <a:pt x="1390036" y="11432"/>
                  </a:lnTo>
                  <a:lnTo>
                    <a:pt x="1343263" y="17776"/>
                  </a:lnTo>
                  <a:lnTo>
                    <a:pt x="1296934" y="25474"/>
                  </a:lnTo>
                  <a:lnTo>
                    <a:pt x="1251069" y="34504"/>
                  </a:lnTo>
                  <a:lnTo>
                    <a:pt x="1205689" y="44846"/>
                  </a:lnTo>
                  <a:lnTo>
                    <a:pt x="1160815" y="56479"/>
                  </a:lnTo>
                  <a:lnTo>
                    <a:pt x="1116467" y="69383"/>
                  </a:lnTo>
                  <a:lnTo>
                    <a:pt x="1072666" y="83537"/>
                  </a:lnTo>
                  <a:lnTo>
                    <a:pt x="1029432" y="98919"/>
                  </a:lnTo>
                  <a:lnTo>
                    <a:pt x="986787" y="115511"/>
                  </a:lnTo>
                  <a:lnTo>
                    <a:pt x="944751" y="133290"/>
                  </a:lnTo>
                  <a:lnTo>
                    <a:pt x="903344" y="152236"/>
                  </a:lnTo>
                  <a:lnTo>
                    <a:pt x="862588" y="172329"/>
                  </a:lnTo>
                  <a:lnTo>
                    <a:pt x="822503" y="193548"/>
                  </a:lnTo>
                  <a:lnTo>
                    <a:pt x="783110" y="215871"/>
                  </a:lnTo>
                  <a:lnTo>
                    <a:pt x="744429" y="239279"/>
                  </a:lnTo>
                  <a:lnTo>
                    <a:pt x="706481" y="263751"/>
                  </a:lnTo>
                  <a:lnTo>
                    <a:pt x="669286" y="289267"/>
                  </a:lnTo>
                  <a:lnTo>
                    <a:pt x="632866" y="315804"/>
                  </a:lnTo>
                  <a:lnTo>
                    <a:pt x="597241" y="343343"/>
                  </a:lnTo>
                  <a:lnTo>
                    <a:pt x="562432" y="371864"/>
                  </a:lnTo>
                  <a:lnTo>
                    <a:pt x="528459" y="401345"/>
                  </a:lnTo>
                  <a:lnTo>
                    <a:pt x="495343" y="431765"/>
                  </a:lnTo>
                  <a:lnTo>
                    <a:pt x="463105" y="463105"/>
                  </a:lnTo>
                  <a:lnTo>
                    <a:pt x="431765" y="495343"/>
                  </a:lnTo>
                  <a:lnTo>
                    <a:pt x="401345" y="528459"/>
                  </a:lnTo>
                  <a:lnTo>
                    <a:pt x="371864" y="562432"/>
                  </a:lnTo>
                  <a:lnTo>
                    <a:pt x="343343" y="597241"/>
                  </a:lnTo>
                  <a:lnTo>
                    <a:pt x="315804" y="632866"/>
                  </a:lnTo>
                  <a:lnTo>
                    <a:pt x="289267" y="669286"/>
                  </a:lnTo>
                  <a:lnTo>
                    <a:pt x="263751" y="706481"/>
                  </a:lnTo>
                  <a:lnTo>
                    <a:pt x="239279" y="744429"/>
                  </a:lnTo>
                  <a:lnTo>
                    <a:pt x="215871" y="783110"/>
                  </a:lnTo>
                  <a:lnTo>
                    <a:pt x="193548" y="822503"/>
                  </a:lnTo>
                  <a:lnTo>
                    <a:pt x="172329" y="862588"/>
                  </a:lnTo>
                  <a:lnTo>
                    <a:pt x="152236" y="903344"/>
                  </a:lnTo>
                  <a:lnTo>
                    <a:pt x="133290" y="944751"/>
                  </a:lnTo>
                  <a:lnTo>
                    <a:pt x="115511" y="986787"/>
                  </a:lnTo>
                  <a:lnTo>
                    <a:pt x="98919" y="1029432"/>
                  </a:lnTo>
                  <a:lnTo>
                    <a:pt x="83537" y="1072666"/>
                  </a:lnTo>
                  <a:lnTo>
                    <a:pt x="69383" y="1116467"/>
                  </a:lnTo>
                  <a:lnTo>
                    <a:pt x="56479" y="1160815"/>
                  </a:lnTo>
                  <a:lnTo>
                    <a:pt x="44846" y="1205689"/>
                  </a:lnTo>
                  <a:lnTo>
                    <a:pt x="34504" y="1251069"/>
                  </a:lnTo>
                  <a:lnTo>
                    <a:pt x="25474" y="1296934"/>
                  </a:lnTo>
                  <a:lnTo>
                    <a:pt x="17776" y="1343263"/>
                  </a:lnTo>
                  <a:lnTo>
                    <a:pt x="11432" y="1390036"/>
                  </a:lnTo>
                  <a:lnTo>
                    <a:pt x="6461" y="1437232"/>
                  </a:lnTo>
                  <a:lnTo>
                    <a:pt x="2885" y="1484830"/>
                  </a:lnTo>
                  <a:lnTo>
                    <a:pt x="724" y="1532809"/>
                  </a:lnTo>
                  <a:lnTo>
                    <a:pt x="0" y="1581150"/>
                  </a:lnTo>
                  <a:lnTo>
                    <a:pt x="724" y="1629490"/>
                  </a:lnTo>
                  <a:lnTo>
                    <a:pt x="2885" y="1677469"/>
                  </a:lnTo>
                  <a:lnTo>
                    <a:pt x="6461" y="1725067"/>
                  </a:lnTo>
                  <a:lnTo>
                    <a:pt x="11432" y="1772263"/>
                  </a:lnTo>
                  <a:lnTo>
                    <a:pt x="17776" y="1819036"/>
                  </a:lnTo>
                  <a:lnTo>
                    <a:pt x="25474" y="1865365"/>
                  </a:lnTo>
                  <a:lnTo>
                    <a:pt x="34504" y="1911230"/>
                  </a:lnTo>
                  <a:lnTo>
                    <a:pt x="44846" y="1956610"/>
                  </a:lnTo>
                  <a:lnTo>
                    <a:pt x="56479" y="2001484"/>
                  </a:lnTo>
                  <a:lnTo>
                    <a:pt x="69383" y="2045832"/>
                  </a:lnTo>
                  <a:lnTo>
                    <a:pt x="83537" y="2089633"/>
                  </a:lnTo>
                  <a:lnTo>
                    <a:pt x="98919" y="2132867"/>
                  </a:lnTo>
                  <a:lnTo>
                    <a:pt x="115511" y="2175512"/>
                  </a:lnTo>
                  <a:lnTo>
                    <a:pt x="133290" y="2217548"/>
                  </a:lnTo>
                  <a:lnTo>
                    <a:pt x="152236" y="2258955"/>
                  </a:lnTo>
                  <a:lnTo>
                    <a:pt x="172329" y="2299711"/>
                  </a:lnTo>
                  <a:lnTo>
                    <a:pt x="193548" y="2339796"/>
                  </a:lnTo>
                  <a:lnTo>
                    <a:pt x="215871" y="2379189"/>
                  </a:lnTo>
                  <a:lnTo>
                    <a:pt x="239279" y="2417870"/>
                  </a:lnTo>
                  <a:lnTo>
                    <a:pt x="263751" y="2455818"/>
                  </a:lnTo>
                  <a:lnTo>
                    <a:pt x="289267" y="2493013"/>
                  </a:lnTo>
                  <a:lnTo>
                    <a:pt x="315804" y="2529433"/>
                  </a:lnTo>
                  <a:lnTo>
                    <a:pt x="343343" y="2565058"/>
                  </a:lnTo>
                  <a:lnTo>
                    <a:pt x="371864" y="2599867"/>
                  </a:lnTo>
                  <a:lnTo>
                    <a:pt x="401345" y="2633840"/>
                  </a:lnTo>
                  <a:lnTo>
                    <a:pt x="431765" y="2666956"/>
                  </a:lnTo>
                  <a:lnTo>
                    <a:pt x="463105" y="2699194"/>
                  </a:lnTo>
                  <a:lnTo>
                    <a:pt x="495343" y="2730534"/>
                  </a:lnTo>
                  <a:lnTo>
                    <a:pt x="528459" y="2760954"/>
                  </a:lnTo>
                  <a:lnTo>
                    <a:pt x="562432" y="2790435"/>
                  </a:lnTo>
                  <a:lnTo>
                    <a:pt x="597241" y="2818956"/>
                  </a:lnTo>
                  <a:lnTo>
                    <a:pt x="632866" y="2846495"/>
                  </a:lnTo>
                  <a:lnTo>
                    <a:pt x="669286" y="2873032"/>
                  </a:lnTo>
                  <a:lnTo>
                    <a:pt x="706481" y="2898548"/>
                  </a:lnTo>
                  <a:lnTo>
                    <a:pt x="744429" y="2923020"/>
                  </a:lnTo>
                  <a:lnTo>
                    <a:pt x="783110" y="2946428"/>
                  </a:lnTo>
                  <a:lnTo>
                    <a:pt x="822503" y="2968751"/>
                  </a:lnTo>
                  <a:lnTo>
                    <a:pt x="862588" y="2989970"/>
                  </a:lnTo>
                  <a:lnTo>
                    <a:pt x="903344" y="3010063"/>
                  </a:lnTo>
                  <a:lnTo>
                    <a:pt x="944751" y="3029009"/>
                  </a:lnTo>
                  <a:lnTo>
                    <a:pt x="986787" y="3046788"/>
                  </a:lnTo>
                  <a:lnTo>
                    <a:pt x="1029432" y="3063380"/>
                  </a:lnTo>
                  <a:lnTo>
                    <a:pt x="1072666" y="3078762"/>
                  </a:lnTo>
                  <a:lnTo>
                    <a:pt x="1116467" y="3092916"/>
                  </a:lnTo>
                  <a:lnTo>
                    <a:pt x="1160815" y="3105820"/>
                  </a:lnTo>
                  <a:lnTo>
                    <a:pt x="1205689" y="3117453"/>
                  </a:lnTo>
                  <a:lnTo>
                    <a:pt x="1251069" y="3127795"/>
                  </a:lnTo>
                  <a:lnTo>
                    <a:pt x="1296934" y="3136825"/>
                  </a:lnTo>
                  <a:lnTo>
                    <a:pt x="1343263" y="3144523"/>
                  </a:lnTo>
                  <a:lnTo>
                    <a:pt x="1390036" y="3150867"/>
                  </a:lnTo>
                  <a:lnTo>
                    <a:pt x="1437232" y="3155838"/>
                  </a:lnTo>
                  <a:lnTo>
                    <a:pt x="1484830" y="3159414"/>
                  </a:lnTo>
                  <a:lnTo>
                    <a:pt x="1532809" y="3161575"/>
                  </a:lnTo>
                  <a:lnTo>
                    <a:pt x="1581150" y="3162299"/>
                  </a:lnTo>
                  <a:lnTo>
                    <a:pt x="1629490" y="3161575"/>
                  </a:lnTo>
                  <a:lnTo>
                    <a:pt x="1677469" y="3159414"/>
                  </a:lnTo>
                  <a:lnTo>
                    <a:pt x="1725067" y="3155838"/>
                  </a:lnTo>
                  <a:lnTo>
                    <a:pt x="1772263" y="3150867"/>
                  </a:lnTo>
                  <a:lnTo>
                    <a:pt x="1819036" y="3144523"/>
                  </a:lnTo>
                  <a:lnTo>
                    <a:pt x="1865365" y="3136825"/>
                  </a:lnTo>
                  <a:lnTo>
                    <a:pt x="1911230" y="3127795"/>
                  </a:lnTo>
                  <a:lnTo>
                    <a:pt x="1956610" y="3117453"/>
                  </a:lnTo>
                  <a:lnTo>
                    <a:pt x="2001484" y="3105820"/>
                  </a:lnTo>
                  <a:lnTo>
                    <a:pt x="2045832" y="3092916"/>
                  </a:lnTo>
                  <a:lnTo>
                    <a:pt x="2089633" y="3078762"/>
                  </a:lnTo>
                  <a:lnTo>
                    <a:pt x="2132867" y="3063380"/>
                  </a:lnTo>
                  <a:lnTo>
                    <a:pt x="2175512" y="3046788"/>
                  </a:lnTo>
                  <a:lnTo>
                    <a:pt x="2217548" y="3029009"/>
                  </a:lnTo>
                  <a:lnTo>
                    <a:pt x="2258955" y="3010063"/>
                  </a:lnTo>
                  <a:lnTo>
                    <a:pt x="2299711" y="2989970"/>
                  </a:lnTo>
                  <a:lnTo>
                    <a:pt x="2339796" y="2968751"/>
                  </a:lnTo>
                  <a:lnTo>
                    <a:pt x="2379189" y="2946428"/>
                  </a:lnTo>
                  <a:lnTo>
                    <a:pt x="2417870" y="2923020"/>
                  </a:lnTo>
                  <a:lnTo>
                    <a:pt x="2455818" y="2898548"/>
                  </a:lnTo>
                  <a:lnTo>
                    <a:pt x="2493013" y="2873032"/>
                  </a:lnTo>
                  <a:lnTo>
                    <a:pt x="2529433" y="2846495"/>
                  </a:lnTo>
                  <a:lnTo>
                    <a:pt x="2565058" y="2818956"/>
                  </a:lnTo>
                  <a:lnTo>
                    <a:pt x="2599867" y="2790435"/>
                  </a:lnTo>
                  <a:lnTo>
                    <a:pt x="2633840" y="2760954"/>
                  </a:lnTo>
                  <a:lnTo>
                    <a:pt x="2666956" y="2730534"/>
                  </a:lnTo>
                  <a:lnTo>
                    <a:pt x="2699194" y="2699194"/>
                  </a:lnTo>
                  <a:lnTo>
                    <a:pt x="2730534" y="2666956"/>
                  </a:lnTo>
                  <a:lnTo>
                    <a:pt x="2760954" y="2633840"/>
                  </a:lnTo>
                  <a:lnTo>
                    <a:pt x="2790435" y="2599867"/>
                  </a:lnTo>
                  <a:lnTo>
                    <a:pt x="2818956" y="2565058"/>
                  </a:lnTo>
                  <a:lnTo>
                    <a:pt x="2846495" y="2529433"/>
                  </a:lnTo>
                  <a:lnTo>
                    <a:pt x="2873032" y="2493013"/>
                  </a:lnTo>
                  <a:lnTo>
                    <a:pt x="2898548" y="2455818"/>
                  </a:lnTo>
                  <a:lnTo>
                    <a:pt x="2923020" y="2417870"/>
                  </a:lnTo>
                  <a:lnTo>
                    <a:pt x="2946428" y="2379189"/>
                  </a:lnTo>
                  <a:lnTo>
                    <a:pt x="2968751" y="2339796"/>
                  </a:lnTo>
                  <a:lnTo>
                    <a:pt x="2989970" y="2299711"/>
                  </a:lnTo>
                  <a:lnTo>
                    <a:pt x="3010063" y="2258955"/>
                  </a:lnTo>
                  <a:lnTo>
                    <a:pt x="3029009" y="2217548"/>
                  </a:lnTo>
                  <a:lnTo>
                    <a:pt x="3046788" y="2175512"/>
                  </a:lnTo>
                  <a:lnTo>
                    <a:pt x="3063380" y="2132867"/>
                  </a:lnTo>
                  <a:lnTo>
                    <a:pt x="3078762" y="2089633"/>
                  </a:lnTo>
                  <a:lnTo>
                    <a:pt x="3092916" y="2045832"/>
                  </a:lnTo>
                  <a:lnTo>
                    <a:pt x="3105820" y="2001484"/>
                  </a:lnTo>
                  <a:lnTo>
                    <a:pt x="3117453" y="1956610"/>
                  </a:lnTo>
                  <a:lnTo>
                    <a:pt x="3127795" y="1911230"/>
                  </a:lnTo>
                  <a:lnTo>
                    <a:pt x="3136825" y="1865365"/>
                  </a:lnTo>
                  <a:lnTo>
                    <a:pt x="3144523" y="1819036"/>
                  </a:lnTo>
                  <a:lnTo>
                    <a:pt x="3150867" y="1772263"/>
                  </a:lnTo>
                  <a:lnTo>
                    <a:pt x="3155838" y="1725067"/>
                  </a:lnTo>
                  <a:lnTo>
                    <a:pt x="3159414" y="1677469"/>
                  </a:lnTo>
                  <a:lnTo>
                    <a:pt x="3161575" y="1629490"/>
                  </a:lnTo>
                  <a:lnTo>
                    <a:pt x="3162300" y="1581150"/>
                  </a:lnTo>
                  <a:lnTo>
                    <a:pt x="3161575" y="1532809"/>
                  </a:lnTo>
                  <a:lnTo>
                    <a:pt x="3159414" y="1484830"/>
                  </a:lnTo>
                  <a:lnTo>
                    <a:pt x="3155838" y="1437232"/>
                  </a:lnTo>
                  <a:lnTo>
                    <a:pt x="3150867" y="1390036"/>
                  </a:lnTo>
                  <a:lnTo>
                    <a:pt x="3144523" y="1343263"/>
                  </a:lnTo>
                  <a:lnTo>
                    <a:pt x="3136825" y="1296934"/>
                  </a:lnTo>
                  <a:lnTo>
                    <a:pt x="3127795" y="1251069"/>
                  </a:lnTo>
                  <a:lnTo>
                    <a:pt x="3117453" y="1205689"/>
                  </a:lnTo>
                  <a:lnTo>
                    <a:pt x="3105820" y="1160815"/>
                  </a:lnTo>
                  <a:lnTo>
                    <a:pt x="3092916" y="1116467"/>
                  </a:lnTo>
                  <a:lnTo>
                    <a:pt x="3078762" y="1072666"/>
                  </a:lnTo>
                  <a:lnTo>
                    <a:pt x="3063380" y="1029432"/>
                  </a:lnTo>
                  <a:lnTo>
                    <a:pt x="3046788" y="986787"/>
                  </a:lnTo>
                  <a:lnTo>
                    <a:pt x="3029009" y="944751"/>
                  </a:lnTo>
                  <a:lnTo>
                    <a:pt x="3010063" y="903344"/>
                  </a:lnTo>
                  <a:lnTo>
                    <a:pt x="2989970" y="862588"/>
                  </a:lnTo>
                  <a:lnTo>
                    <a:pt x="2968751" y="822503"/>
                  </a:lnTo>
                  <a:lnTo>
                    <a:pt x="2946428" y="783110"/>
                  </a:lnTo>
                  <a:lnTo>
                    <a:pt x="2923020" y="744429"/>
                  </a:lnTo>
                  <a:lnTo>
                    <a:pt x="2898548" y="706481"/>
                  </a:lnTo>
                  <a:lnTo>
                    <a:pt x="2873032" y="669286"/>
                  </a:lnTo>
                  <a:lnTo>
                    <a:pt x="2846495" y="632866"/>
                  </a:lnTo>
                  <a:lnTo>
                    <a:pt x="2818956" y="597241"/>
                  </a:lnTo>
                  <a:lnTo>
                    <a:pt x="2790435" y="562432"/>
                  </a:lnTo>
                  <a:lnTo>
                    <a:pt x="2760954" y="528459"/>
                  </a:lnTo>
                  <a:lnTo>
                    <a:pt x="2730534" y="495343"/>
                  </a:lnTo>
                  <a:lnTo>
                    <a:pt x="2699194" y="463105"/>
                  </a:lnTo>
                  <a:lnTo>
                    <a:pt x="2666956" y="431765"/>
                  </a:lnTo>
                  <a:lnTo>
                    <a:pt x="2633840" y="401345"/>
                  </a:lnTo>
                  <a:lnTo>
                    <a:pt x="2599867" y="371864"/>
                  </a:lnTo>
                  <a:lnTo>
                    <a:pt x="2565058" y="343343"/>
                  </a:lnTo>
                  <a:lnTo>
                    <a:pt x="2529433" y="315804"/>
                  </a:lnTo>
                  <a:lnTo>
                    <a:pt x="2493013" y="289267"/>
                  </a:lnTo>
                  <a:lnTo>
                    <a:pt x="2455818" y="263751"/>
                  </a:lnTo>
                  <a:lnTo>
                    <a:pt x="2417870" y="239279"/>
                  </a:lnTo>
                  <a:lnTo>
                    <a:pt x="2379189" y="215871"/>
                  </a:lnTo>
                  <a:lnTo>
                    <a:pt x="2339796" y="193548"/>
                  </a:lnTo>
                  <a:lnTo>
                    <a:pt x="2299711" y="172329"/>
                  </a:lnTo>
                  <a:lnTo>
                    <a:pt x="2258955" y="152236"/>
                  </a:lnTo>
                  <a:lnTo>
                    <a:pt x="2217548" y="133290"/>
                  </a:lnTo>
                  <a:lnTo>
                    <a:pt x="2175512" y="115511"/>
                  </a:lnTo>
                  <a:lnTo>
                    <a:pt x="2132867" y="98919"/>
                  </a:lnTo>
                  <a:lnTo>
                    <a:pt x="2089633" y="83537"/>
                  </a:lnTo>
                  <a:lnTo>
                    <a:pt x="2045832" y="69383"/>
                  </a:lnTo>
                  <a:lnTo>
                    <a:pt x="2001484" y="56479"/>
                  </a:lnTo>
                  <a:lnTo>
                    <a:pt x="1956610" y="44846"/>
                  </a:lnTo>
                  <a:lnTo>
                    <a:pt x="1911230" y="34504"/>
                  </a:lnTo>
                  <a:lnTo>
                    <a:pt x="1865365" y="25474"/>
                  </a:lnTo>
                  <a:lnTo>
                    <a:pt x="1819036" y="17776"/>
                  </a:lnTo>
                  <a:lnTo>
                    <a:pt x="1772263" y="11432"/>
                  </a:lnTo>
                  <a:lnTo>
                    <a:pt x="1725067" y="6461"/>
                  </a:lnTo>
                  <a:lnTo>
                    <a:pt x="1677469" y="2885"/>
                  </a:lnTo>
                  <a:lnTo>
                    <a:pt x="1629490" y="724"/>
                  </a:lnTo>
                  <a:lnTo>
                    <a:pt x="1581150" y="0"/>
                  </a:lnTo>
                  <a:close/>
                </a:path>
              </a:pathLst>
            </a:custGeom>
            <a:solidFill>
              <a:srgbClr val="1A1F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77383" y="2851403"/>
              <a:ext cx="2237232" cy="1258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8267445" y="1924557"/>
            <a:ext cx="3175000" cy="3175000"/>
            <a:chOff x="8267445" y="1924557"/>
            <a:chExt cx="3175000" cy="3175000"/>
          </a:xfrm>
        </p:grpSpPr>
        <p:sp>
          <p:nvSpPr>
            <p:cNvPr id="11" name="object 11"/>
            <p:cNvSpPr/>
            <p:nvPr/>
          </p:nvSpPr>
          <p:spPr>
            <a:xfrm>
              <a:off x="8273795" y="1930907"/>
              <a:ext cx="3162300" cy="3162300"/>
            </a:xfrm>
            <a:custGeom>
              <a:avLst/>
              <a:gdLst/>
              <a:ahLst/>
              <a:cxnLst/>
              <a:rect l="l" t="t" r="r" b="b"/>
              <a:pathLst>
                <a:path w="3162300" h="3162300">
                  <a:moveTo>
                    <a:pt x="0" y="1581150"/>
                  </a:moveTo>
                  <a:lnTo>
                    <a:pt x="724" y="1532809"/>
                  </a:lnTo>
                  <a:lnTo>
                    <a:pt x="2885" y="1484830"/>
                  </a:lnTo>
                  <a:lnTo>
                    <a:pt x="6461" y="1437232"/>
                  </a:lnTo>
                  <a:lnTo>
                    <a:pt x="11432" y="1390036"/>
                  </a:lnTo>
                  <a:lnTo>
                    <a:pt x="17776" y="1343263"/>
                  </a:lnTo>
                  <a:lnTo>
                    <a:pt x="25474" y="1296934"/>
                  </a:lnTo>
                  <a:lnTo>
                    <a:pt x="34504" y="1251069"/>
                  </a:lnTo>
                  <a:lnTo>
                    <a:pt x="44846" y="1205689"/>
                  </a:lnTo>
                  <a:lnTo>
                    <a:pt x="56479" y="1160815"/>
                  </a:lnTo>
                  <a:lnTo>
                    <a:pt x="69383" y="1116467"/>
                  </a:lnTo>
                  <a:lnTo>
                    <a:pt x="83537" y="1072666"/>
                  </a:lnTo>
                  <a:lnTo>
                    <a:pt x="98919" y="1029432"/>
                  </a:lnTo>
                  <a:lnTo>
                    <a:pt x="115511" y="986787"/>
                  </a:lnTo>
                  <a:lnTo>
                    <a:pt x="133290" y="944751"/>
                  </a:lnTo>
                  <a:lnTo>
                    <a:pt x="152236" y="903344"/>
                  </a:lnTo>
                  <a:lnTo>
                    <a:pt x="172329" y="862588"/>
                  </a:lnTo>
                  <a:lnTo>
                    <a:pt x="193548" y="822503"/>
                  </a:lnTo>
                  <a:lnTo>
                    <a:pt x="215871" y="783110"/>
                  </a:lnTo>
                  <a:lnTo>
                    <a:pt x="239279" y="744429"/>
                  </a:lnTo>
                  <a:lnTo>
                    <a:pt x="263751" y="706481"/>
                  </a:lnTo>
                  <a:lnTo>
                    <a:pt x="289267" y="669286"/>
                  </a:lnTo>
                  <a:lnTo>
                    <a:pt x="315804" y="632866"/>
                  </a:lnTo>
                  <a:lnTo>
                    <a:pt x="343343" y="597241"/>
                  </a:lnTo>
                  <a:lnTo>
                    <a:pt x="371864" y="562432"/>
                  </a:lnTo>
                  <a:lnTo>
                    <a:pt x="401345" y="528459"/>
                  </a:lnTo>
                  <a:lnTo>
                    <a:pt x="431765" y="495343"/>
                  </a:lnTo>
                  <a:lnTo>
                    <a:pt x="463105" y="463105"/>
                  </a:lnTo>
                  <a:lnTo>
                    <a:pt x="495343" y="431765"/>
                  </a:lnTo>
                  <a:lnTo>
                    <a:pt x="528459" y="401345"/>
                  </a:lnTo>
                  <a:lnTo>
                    <a:pt x="562432" y="371864"/>
                  </a:lnTo>
                  <a:lnTo>
                    <a:pt x="597241" y="343343"/>
                  </a:lnTo>
                  <a:lnTo>
                    <a:pt x="632866" y="315804"/>
                  </a:lnTo>
                  <a:lnTo>
                    <a:pt x="669286" y="289267"/>
                  </a:lnTo>
                  <a:lnTo>
                    <a:pt x="706481" y="263751"/>
                  </a:lnTo>
                  <a:lnTo>
                    <a:pt x="744429" y="239279"/>
                  </a:lnTo>
                  <a:lnTo>
                    <a:pt x="783110" y="215871"/>
                  </a:lnTo>
                  <a:lnTo>
                    <a:pt x="822503" y="193548"/>
                  </a:lnTo>
                  <a:lnTo>
                    <a:pt x="862588" y="172329"/>
                  </a:lnTo>
                  <a:lnTo>
                    <a:pt x="903344" y="152236"/>
                  </a:lnTo>
                  <a:lnTo>
                    <a:pt x="944751" y="133290"/>
                  </a:lnTo>
                  <a:lnTo>
                    <a:pt x="986787" y="115511"/>
                  </a:lnTo>
                  <a:lnTo>
                    <a:pt x="1029432" y="98919"/>
                  </a:lnTo>
                  <a:lnTo>
                    <a:pt x="1072666" y="83537"/>
                  </a:lnTo>
                  <a:lnTo>
                    <a:pt x="1116467" y="69383"/>
                  </a:lnTo>
                  <a:lnTo>
                    <a:pt x="1160815" y="56479"/>
                  </a:lnTo>
                  <a:lnTo>
                    <a:pt x="1205689" y="44846"/>
                  </a:lnTo>
                  <a:lnTo>
                    <a:pt x="1251069" y="34504"/>
                  </a:lnTo>
                  <a:lnTo>
                    <a:pt x="1296934" y="25474"/>
                  </a:lnTo>
                  <a:lnTo>
                    <a:pt x="1343263" y="17776"/>
                  </a:lnTo>
                  <a:lnTo>
                    <a:pt x="1390036" y="11432"/>
                  </a:lnTo>
                  <a:lnTo>
                    <a:pt x="1437232" y="6461"/>
                  </a:lnTo>
                  <a:lnTo>
                    <a:pt x="1484830" y="2885"/>
                  </a:lnTo>
                  <a:lnTo>
                    <a:pt x="1532809" y="724"/>
                  </a:lnTo>
                  <a:lnTo>
                    <a:pt x="1581150" y="0"/>
                  </a:lnTo>
                  <a:lnTo>
                    <a:pt x="1629490" y="724"/>
                  </a:lnTo>
                  <a:lnTo>
                    <a:pt x="1677469" y="2885"/>
                  </a:lnTo>
                  <a:lnTo>
                    <a:pt x="1725067" y="6461"/>
                  </a:lnTo>
                  <a:lnTo>
                    <a:pt x="1772263" y="11432"/>
                  </a:lnTo>
                  <a:lnTo>
                    <a:pt x="1819036" y="17776"/>
                  </a:lnTo>
                  <a:lnTo>
                    <a:pt x="1865365" y="25474"/>
                  </a:lnTo>
                  <a:lnTo>
                    <a:pt x="1911230" y="34504"/>
                  </a:lnTo>
                  <a:lnTo>
                    <a:pt x="1956610" y="44846"/>
                  </a:lnTo>
                  <a:lnTo>
                    <a:pt x="2001484" y="56479"/>
                  </a:lnTo>
                  <a:lnTo>
                    <a:pt x="2045832" y="69383"/>
                  </a:lnTo>
                  <a:lnTo>
                    <a:pt x="2089633" y="83537"/>
                  </a:lnTo>
                  <a:lnTo>
                    <a:pt x="2132867" y="98919"/>
                  </a:lnTo>
                  <a:lnTo>
                    <a:pt x="2175512" y="115511"/>
                  </a:lnTo>
                  <a:lnTo>
                    <a:pt x="2217548" y="133290"/>
                  </a:lnTo>
                  <a:lnTo>
                    <a:pt x="2258955" y="152236"/>
                  </a:lnTo>
                  <a:lnTo>
                    <a:pt x="2299711" y="172329"/>
                  </a:lnTo>
                  <a:lnTo>
                    <a:pt x="2339796" y="193548"/>
                  </a:lnTo>
                  <a:lnTo>
                    <a:pt x="2379189" y="215871"/>
                  </a:lnTo>
                  <a:lnTo>
                    <a:pt x="2417870" y="239279"/>
                  </a:lnTo>
                  <a:lnTo>
                    <a:pt x="2455818" y="263751"/>
                  </a:lnTo>
                  <a:lnTo>
                    <a:pt x="2493013" y="289267"/>
                  </a:lnTo>
                  <a:lnTo>
                    <a:pt x="2529433" y="315804"/>
                  </a:lnTo>
                  <a:lnTo>
                    <a:pt x="2565058" y="343343"/>
                  </a:lnTo>
                  <a:lnTo>
                    <a:pt x="2599867" y="371864"/>
                  </a:lnTo>
                  <a:lnTo>
                    <a:pt x="2633840" y="401345"/>
                  </a:lnTo>
                  <a:lnTo>
                    <a:pt x="2666956" y="431765"/>
                  </a:lnTo>
                  <a:lnTo>
                    <a:pt x="2699194" y="463105"/>
                  </a:lnTo>
                  <a:lnTo>
                    <a:pt x="2730534" y="495343"/>
                  </a:lnTo>
                  <a:lnTo>
                    <a:pt x="2760954" y="528459"/>
                  </a:lnTo>
                  <a:lnTo>
                    <a:pt x="2790435" y="562432"/>
                  </a:lnTo>
                  <a:lnTo>
                    <a:pt x="2818956" y="597241"/>
                  </a:lnTo>
                  <a:lnTo>
                    <a:pt x="2846495" y="632866"/>
                  </a:lnTo>
                  <a:lnTo>
                    <a:pt x="2873032" y="669286"/>
                  </a:lnTo>
                  <a:lnTo>
                    <a:pt x="2898548" y="706481"/>
                  </a:lnTo>
                  <a:lnTo>
                    <a:pt x="2923020" y="744429"/>
                  </a:lnTo>
                  <a:lnTo>
                    <a:pt x="2946428" y="783110"/>
                  </a:lnTo>
                  <a:lnTo>
                    <a:pt x="2968751" y="822503"/>
                  </a:lnTo>
                  <a:lnTo>
                    <a:pt x="2989970" y="862588"/>
                  </a:lnTo>
                  <a:lnTo>
                    <a:pt x="3010063" y="903344"/>
                  </a:lnTo>
                  <a:lnTo>
                    <a:pt x="3029009" y="944751"/>
                  </a:lnTo>
                  <a:lnTo>
                    <a:pt x="3046788" y="986787"/>
                  </a:lnTo>
                  <a:lnTo>
                    <a:pt x="3063380" y="1029432"/>
                  </a:lnTo>
                  <a:lnTo>
                    <a:pt x="3078762" y="1072666"/>
                  </a:lnTo>
                  <a:lnTo>
                    <a:pt x="3092916" y="1116467"/>
                  </a:lnTo>
                  <a:lnTo>
                    <a:pt x="3105820" y="1160815"/>
                  </a:lnTo>
                  <a:lnTo>
                    <a:pt x="3117453" y="1205689"/>
                  </a:lnTo>
                  <a:lnTo>
                    <a:pt x="3127795" y="1251069"/>
                  </a:lnTo>
                  <a:lnTo>
                    <a:pt x="3136825" y="1296934"/>
                  </a:lnTo>
                  <a:lnTo>
                    <a:pt x="3144523" y="1343263"/>
                  </a:lnTo>
                  <a:lnTo>
                    <a:pt x="3150867" y="1390036"/>
                  </a:lnTo>
                  <a:lnTo>
                    <a:pt x="3155838" y="1437232"/>
                  </a:lnTo>
                  <a:lnTo>
                    <a:pt x="3159414" y="1484830"/>
                  </a:lnTo>
                  <a:lnTo>
                    <a:pt x="3161575" y="1532809"/>
                  </a:lnTo>
                  <a:lnTo>
                    <a:pt x="3162300" y="1581150"/>
                  </a:lnTo>
                  <a:lnTo>
                    <a:pt x="3161575" y="1629490"/>
                  </a:lnTo>
                  <a:lnTo>
                    <a:pt x="3159414" y="1677469"/>
                  </a:lnTo>
                  <a:lnTo>
                    <a:pt x="3155838" y="1725067"/>
                  </a:lnTo>
                  <a:lnTo>
                    <a:pt x="3150867" y="1772263"/>
                  </a:lnTo>
                  <a:lnTo>
                    <a:pt x="3144523" y="1819036"/>
                  </a:lnTo>
                  <a:lnTo>
                    <a:pt x="3136825" y="1865365"/>
                  </a:lnTo>
                  <a:lnTo>
                    <a:pt x="3127795" y="1911230"/>
                  </a:lnTo>
                  <a:lnTo>
                    <a:pt x="3117453" y="1956610"/>
                  </a:lnTo>
                  <a:lnTo>
                    <a:pt x="3105820" y="2001484"/>
                  </a:lnTo>
                  <a:lnTo>
                    <a:pt x="3092916" y="2045832"/>
                  </a:lnTo>
                  <a:lnTo>
                    <a:pt x="3078762" y="2089633"/>
                  </a:lnTo>
                  <a:lnTo>
                    <a:pt x="3063380" y="2132867"/>
                  </a:lnTo>
                  <a:lnTo>
                    <a:pt x="3046788" y="2175512"/>
                  </a:lnTo>
                  <a:lnTo>
                    <a:pt x="3029009" y="2217548"/>
                  </a:lnTo>
                  <a:lnTo>
                    <a:pt x="3010063" y="2258955"/>
                  </a:lnTo>
                  <a:lnTo>
                    <a:pt x="2989970" y="2299711"/>
                  </a:lnTo>
                  <a:lnTo>
                    <a:pt x="2968751" y="2339796"/>
                  </a:lnTo>
                  <a:lnTo>
                    <a:pt x="2946428" y="2379189"/>
                  </a:lnTo>
                  <a:lnTo>
                    <a:pt x="2923020" y="2417870"/>
                  </a:lnTo>
                  <a:lnTo>
                    <a:pt x="2898548" y="2455818"/>
                  </a:lnTo>
                  <a:lnTo>
                    <a:pt x="2873032" y="2493013"/>
                  </a:lnTo>
                  <a:lnTo>
                    <a:pt x="2846495" y="2529433"/>
                  </a:lnTo>
                  <a:lnTo>
                    <a:pt x="2818956" y="2565058"/>
                  </a:lnTo>
                  <a:lnTo>
                    <a:pt x="2790435" y="2599867"/>
                  </a:lnTo>
                  <a:lnTo>
                    <a:pt x="2760954" y="2633840"/>
                  </a:lnTo>
                  <a:lnTo>
                    <a:pt x="2730534" y="2666956"/>
                  </a:lnTo>
                  <a:lnTo>
                    <a:pt x="2699194" y="2699194"/>
                  </a:lnTo>
                  <a:lnTo>
                    <a:pt x="2666956" y="2730534"/>
                  </a:lnTo>
                  <a:lnTo>
                    <a:pt x="2633840" y="2760954"/>
                  </a:lnTo>
                  <a:lnTo>
                    <a:pt x="2599867" y="2790435"/>
                  </a:lnTo>
                  <a:lnTo>
                    <a:pt x="2565058" y="2818956"/>
                  </a:lnTo>
                  <a:lnTo>
                    <a:pt x="2529433" y="2846495"/>
                  </a:lnTo>
                  <a:lnTo>
                    <a:pt x="2493013" y="2873032"/>
                  </a:lnTo>
                  <a:lnTo>
                    <a:pt x="2455818" y="2898548"/>
                  </a:lnTo>
                  <a:lnTo>
                    <a:pt x="2417870" y="2923020"/>
                  </a:lnTo>
                  <a:lnTo>
                    <a:pt x="2379189" y="2946428"/>
                  </a:lnTo>
                  <a:lnTo>
                    <a:pt x="2339796" y="2968751"/>
                  </a:lnTo>
                  <a:lnTo>
                    <a:pt x="2299711" y="2989970"/>
                  </a:lnTo>
                  <a:lnTo>
                    <a:pt x="2258955" y="3010063"/>
                  </a:lnTo>
                  <a:lnTo>
                    <a:pt x="2217548" y="3029009"/>
                  </a:lnTo>
                  <a:lnTo>
                    <a:pt x="2175512" y="3046788"/>
                  </a:lnTo>
                  <a:lnTo>
                    <a:pt x="2132867" y="3063380"/>
                  </a:lnTo>
                  <a:lnTo>
                    <a:pt x="2089633" y="3078762"/>
                  </a:lnTo>
                  <a:lnTo>
                    <a:pt x="2045832" y="3092916"/>
                  </a:lnTo>
                  <a:lnTo>
                    <a:pt x="2001484" y="3105820"/>
                  </a:lnTo>
                  <a:lnTo>
                    <a:pt x="1956610" y="3117453"/>
                  </a:lnTo>
                  <a:lnTo>
                    <a:pt x="1911230" y="3127795"/>
                  </a:lnTo>
                  <a:lnTo>
                    <a:pt x="1865365" y="3136825"/>
                  </a:lnTo>
                  <a:lnTo>
                    <a:pt x="1819036" y="3144523"/>
                  </a:lnTo>
                  <a:lnTo>
                    <a:pt x="1772263" y="3150867"/>
                  </a:lnTo>
                  <a:lnTo>
                    <a:pt x="1725067" y="3155838"/>
                  </a:lnTo>
                  <a:lnTo>
                    <a:pt x="1677469" y="3159414"/>
                  </a:lnTo>
                  <a:lnTo>
                    <a:pt x="1629490" y="3161575"/>
                  </a:lnTo>
                  <a:lnTo>
                    <a:pt x="1581150" y="3162299"/>
                  </a:lnTo>
                  <a:lnTo>
                    <a:pt x="1532809" y="3161575"/>
                  </a:lnTo>
                  <a:lnTo>
                    <a:pt x="1484830" y="3159414"/>
                  </a:lnTo>
                  <a:lnTo>
                    <a:pt x="1437232" y="3155838"/>
                  </a:lnTo>
                  <a:lnTo>
                    <a:pt x="1390036" y="3150867"/>
                  </a:lnTo>
                  <a:lnTo>
                    <a:pt x="1343263" y="3144523"/>
                  </a:lnTo>
                  <a:lnTo>
                    <a:pt x="1296934" y="3136825"/>
                  </a:lnTo>
                  <a:lnTo>
                    <a:pt x="1251069" y="3127795"/>
                  </a:lnTo>
                  <a:lnTo>
                    <a:pt x="1205689" y="3117453"/>
                  </a:lnTo>
                  <a:lnTo>
                    <a:pt x="1160815" y="3105820"/>
                  </a:lnTo>
                  <a:lnTo>
                    <a:pt x="1116467" y="3092916"/>
                  </a:lnTo>
                  <a:lnTo>
                    <a:pt x="1072666" y="3078762"/>
                  </a:lnTo>
                  <a:lnTo>
                    <a:pt x="1029432" y="3063380"/>
                  </a:lnTo>
                  <a:lnTo>
                    <a:pt x="986787" y="3046788"/>
                  </a:lnTo>
                  <a:lnTo>
                    <a:pt x="944751" y="3029009"/>
                  </a:lnTo>
                  <a:lnTo>
                    <a:pt x="903344" y="3010063"/>
                  </a:lnTo>
                  <a:lnTo>
                    <a:pt x="862588" y="2989970"/>
                  </a:lnTo>
                  <a:lnTo>
                    <a:pt x="822503" y="2968751"/>
                  </a:lnTo>
                  <a:lnTo>
                    <a:pt x="783110" y="2946428"/>
                  </a:lnTo>
                  <a:lnTo>
                    <a:pt x="744429" y="2923020"/>
                  </a:lnTo>
                  <a:lnTo>
                    <a:pt x="706481" y="2898548"/>
                  </a:lnTo>
                  <a:lnTo>
                    <a:pt x="669286" y="2873032"/>
                  </a:lnTo>
                  <a:lnTo>
                    <a:pt x="632866" y="2846495"/>
                  </a:lnTo>
                  <a:lnTo>
                    <a:pt x="597241" y="2818956"/>
                  </a:lnTo>
                  <a:lnTo>
                    <a:pt x="562432" y="2790435"/>
                  </a:lnTo>
                  <a:lnTo>
                    <a:pt x="528459" y="2760954"/>
                  </a:lnTo>
                  <a:lnTo>
                    <a:pt x="495343" y="2730534"/>
                  </a:lnTo>
                  <a:lnTo>
                    <a:pt x="463105" y="2699194"/>
                  </a:lnTo>
                  <a:lnTo>
                    <a:pt x="431765" y="2666956"/>
                  </a:lnTo>
                  <a:lnTo>
                    <a:pt x="401345" y="2633840"/>
                  </a:lnTo>
                  <a:lnTo>
                    <a:pt x="371864" y="2599867"/>
                  </a:lnTo>
                  <a:lnTo>
                    <a:pt x="343343" y="2565058"/>
                  </a:lnTo>
                  <a:lnTo>
                    <a:pt x="315804" y="2529433"/>
                  </a:lnTo>
                  <a:lnTo>
                    <a:pt x="289267" y="2493013"/>
                  </a:lnTo>
                  <a:lnTo>
                    <a:pt x="263751" y="2455818"/>
                  </a:lnTo>
                  <a:lnTo>
                    <a:pt x="239279" y="2417870"/>
                  </a:lnTo>
                  <a:lnTo>
                    <a:pt x="215871" y="2379189"/>
                  </a:lnTo>
                  <a:lnTo>
                    <a:pt x="193548" y="2339796"/>
                  </a:lnTo>
                  <a:lnTo>
                    <a:pt x="172329" y="2299711"/>
                  </a:lnTo>
                  <a:lnTo>
                    <a:pt x="152236" y="2258955"/>
                  </a:lnTo>
                  <a:lnTo>
                    <a:pt x="133290" y="2217548"/>
                  </a:lnTo>
                  <a:lnTo>
                    <a:pt x="115511" y="2175512"/>
                  </a:lnTo>
                  <a:lnTo>
                    <a:pt x="98919" y="2132867"/>
                  </a:lnTo>
                  <a:lnTo>
                    <a:pt x="83537" y="2089633"/>
                  </a:lnTo>
                  <a:lnTo>
                    <a:pt x="69383" y="2045832"/>
                  </a:lnTo>
                  <a:lnTo>
                    <a:pt x="56479" y="2001484"/>
                  </a:lnTo>
                  <a:lnTo>
                    <a:pt x="44846" y="1956610"/>
                  </a:lnTo>
                  <a:lnTo>
                    <a:pt x="34504" y="1911230"/>
                  </a:lnTo>
                  <a:lnTo>
                    <a:pt x="25474" y="1865365"/>
                  </a:lnTo>
                  <a:lnTo>
                    <a:pt x="17776" y="1819036"/>
                  </a:lnTo>
                  <a:lnTo>
                    <a:pt x="11432" y="1772263"/>
                  </a:lnTo>
                  <a:lnTo>
                    <a:pt x="6461" y="1725067"/>
                  </a:lnTo>
                  <a:lnTo>
                    <a:pt x="2885" y="1677469"/>
                  </a:lnTo>
                  <a:lnTo>
                    <a:pt x="724" y="1629490"/>
                  </a:lnTo>
                  <a:lnTo>
                    <a:pt x="0" y="1581150"/>
                  </a:lnTo>
                  <a:close/>
                </a:path>
              </a:pathLst>
            </a:custGeom>
            <a:ln w="12700">
              <a:solidFill>
                <a:srgbClr val="5F5F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925928" y="2587542"/>
              <a:ext cx="1899234" cy="1850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298696" y="5691022"/>
            <a:ext cx="45872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770" b="0">
                <a:solidFill>
                  <a:srgbClr val="797979"/>
                </a:solidFill>
                <a:latin typeface="Bandal"/>
                <a:cs typeface="Bandal"/>
              </a:rPr>
              <a:t>기존의</a:t>
            </a:r>
            <a:r>
              <a:rPr dirty="0" sz="2800" spc="-395" b="0">
                <a:solidFill>
                  <a:srgbClr val="797979"/>
                </a:solidFill>
                <a:latin typeface="Bandal"/>
                <a:cs typeface="Bandal"/>
              </a:rPr>
              <a:t> </a:t>
            </a:r>
            <a:r>
              <a:rPr dirty="0" sz="2800" spc="850" b="0">
                <a:solidFill>
                  <a:srgbClr val="797979"/>
                </a:solidFill>
                <a:latin typeface="Bandal"/>
                <a:cs typeface="Bandal"/>
              </a:rPr>
              <a:t>쇼핑몰</a:t>
            </a:r>
            <a:r>
              <a:rPr dirty="0" sz="2800" spc="-405" b="0">
                <a:solidFill>
                  <a:srgbClr val="797979"/>
                </a:solidFill>
                <a:latin typeface="Bandal"/>
                <a:cs typeface="Bandal"/>
              </a:rPr>
              <a:t> </a:t>
            </a:r>
            <a:r>
              <a:rPr dirty="0" sz="2800" spc="750" b="0">
                <a:solidFill>
                  <a:srgbClr val="797979"/>
                </a:solidFill>
                <a:latin typeface="Bandal"/>
                <a:cs typeface="Bandal"/>
              </a:rPr>
              <a:t>사이트의</a:t>
            </a:r>
            <a:r>
              <a:rPr dirty="0" sz="2800" spc="-395" b="0">
                <a:solidFill>
                  <a:srgbClr val="797979"/>
                </a:solidFill>
                <a:latin typeface="Bandal"/>
                <a:cs typeface="Bandal"/>
              </a:rPr>
              <a:t> </a:t>
            </a:r>
            <a:r>
              <a:rPr dirty="0" sz="2800" spc="575" b="0">
                <a:solidFill>
                  <a:srgbClr val="797979"/>
                </a:solidFill>
                <a:latin typeface="Bandal"/>
                <a:cs typeface="Bandal"/>
              </a:rPr>
              <a:t>문제</a:t>
            </a:r>
            <a:endParaRPr sz="2800">
              <a:latin typeface="Bandal"/>
              <a:cs typeface="Band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12720" y="5571744"/>
            <a:ext cx="943610" cy="704215"/>
          </a:xfrm>
          <a:custGeom>
            <a:avLst/>
            <a:gdLst/>
            <a:ahLst/>
            <a:cxnLst/>
            <a:rect l="l" t="t" r="r" b="b"/>
            <a:pathLst>
              <a:path w="943610" h="704214">
                <a:moveTo>
                  <a:pt x="591312" y="0"/>
                </a:moveTo>
                <a:lnTo>
                  <a:pt x="591312" y="176021"/>
                </a:lnTo>
                <a:lnTo>
                  <a:pt x="0" y="176021"/>
                </a:lnTo>
                <a:lnTo>
                  <a:pt x="0" y="528065"/>
                </a:lnTo>
                <a:lnTo>
                  <a:pt x="591312" y="528065"/>
                </a:lnTo>
                <a:lnTo>
                  <a:pt x="591312" y="704087"/>
                </a:lnTo>
                <a:lnTo>
                  <a:pt x="943356" y="352043"/>
                </a:lnTo>
                <a:lnTo>
                  <a:pt x="591312" y="0"/>
                </a:lnTo>
                <a:close/>
              </a:path>
            </a:pathLst>
          </a:custGeom>
          <a:solidFill>
            <a:srgbClr val="3C393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DE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0" y="0"/>
            <a:ext cx="6096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0643" y="2595827"/>
            <a:ext cx="3014345" cy="1484630"/>
          </a:xfrm>
          <a:prstGeom prst="rect"/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4400" spc="-60" b="1">
                <a:latin typeface="Verdana"/>
                <a:cs typeface="Verdana"/>
              </a:rPr>
              <a:t>Part</a:t>
            </a:r>
            <a:r>
              <a:rPr dirty="0" sz="4400" spc="-200" b="1">
                <a:latin typeface="Verdana"/>
                <a:cs typeface="Verdana"/>
              </a:rPr>
              <a:t> </a:t>
            </a:r>
            <a:r>
              <a:rPr dirty="0" sz="4400" spc="-425" b="1">
                <a:latin typeface="Verdana"/>
                <a:cs typeface="Verdana"/>
              </a:rPr>
              <a:t>3</a:t>
            </a:r>
            <a:endParaRPr sz="4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3600" spc="1580" b="0">
                <a:solidFill>
                  <a:srgbClr val="2F2F2D"/>
                </a:solidFill>
                <a:latin typeface="Bandal"/>
                <a:cs typeface="Bandal"/>
              </a:rPr>
              <a:t>프</a:t>
            </a:r>
            <a:r>
              <a:rPr dirty="0" sz="3600" spc="1595" b="0">
                <a:latin typeface="Bandal"/>
                <a:cs typeface="Bandal"/>
              </a:rPr>
              <a:t>로</a:t>
            </a:r>
            <a:r>
              <a:rPr dirty="0" sz="3600" spc="680" b="0">
                <a:latin typeface="Bandal"/>
                <a:cs typeface="Bandal"/>
              </a:rPr>
              <a:t>젝</a:t>
            </a:r>
            <a:r>
              <a:rPr dirty="0" sz="3600" spc="1585" b="0">
                <a:latin typeface="Bandal"/>
                <a:cs typeface="Bandal"/>
              </a:rPr>
              <a:t>트</a:t>
            </a:r>
            <a:r>
              <a:rPr dirty="0" sz="3600" spc="680" b="0">
                <a:latin typeface="Bandal"/>
                <a:cs typeface="Bandal"/>
              </a:rPr>
              <a:t>계</a:t>
            </a:r>
            <a:r>
              <a:rPr dirty="0" sz="3600" spc="900" b="0">
                <a:latin typeface="Bandal"/>
                <a:cs typeface="Bandal"/>
              </a:rPr>
              <a:t>획</a:t>
            </a:r>
            <a:endParaRPr sz="3600">
              <a:latin typeface="Bandal"/>
              <a:cs typeface="Band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394" y="340613"/>
            <a:ext cx="32931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969" b="0">
                <a:solidFill>
                  <a:srgbClr val="9F9F9D"/>
                </a:solidFill>
                <a:latin typeface="Bandal"/>
                <a:cs typeface="Bandal"/>
              </a:rPr>
              <a:t>프</a:t>
            </a:r>
            <a:r>
              <a:rPr dirty="0" sz="4400" spc="969" b="0">
                <a:solidFill>
                  <a:srgbClr val="3C3935"/>
                </a:solidFill>
                <a:latin typeface="Bandal"/>
                <a:cs typeface="Bandal"/>
              </a:rPr>
              <a:t>로</a:t>
            </a:r>
            <a:r>
              <a:rPr dirty="0" sz="4400" spc="969" b="0">
                <a:solidFill>
                  <a:srgbClr val="AD9B70"/>
                </a:solidFill>
                <a:latin typeface="Bandal"/>
                <a:cs typeface="Bandal"/>
              </a:rPr>
              <a:t>젝</a:t>
            </a:r>
            <a:r>
              <a:rPr dirty="0" sz="4400" spc="969" b="0">
                <a:solidFill>
                  <a:srgbClr val="3C3935"/>
                </a:solidFill>
                <a:latin typeface="Bandal"/>
                <a:cs typeface="Bandal"/>
              </a:rPr>
              <a:t>트</a:t>
            </a:r>
            <a:r>
              <a:rPr dirty="0" sz="4400" spc="-1300" b="0">
                <a:solidFill>
                  <a:srgbClr val="3C3935"/>
                </a:solidFill>
                <a:latin typeface="Bandal"/>
                <a:cs typeface="Bandal"/>
              </a:rPr>
              <a:t> </a:t>
            </a:r>
            <a:r>
              <a:rPr dirty="0" sz="4400" spc="434" b="0">
                <a:solidFill>
                  <a:srgbClr val="3C3935"/>
                </a:solidFill>
                <a:latin typeface="Bandal"/>
                <a:cs typeface="Bandal"/>
              </a:rPr>
              <a:t>계획</a:t>
            </a:r>
            <a:endParaRPr sz="44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31" y="368046"/>
            <a:ext cx="720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C3935"/>
                </a:solidFill>
                <a:latin typeface="Verdana"/>
                <a:cs typeface="Verdana"/>
              </a:rPr>
              <a:t>Part</a:t>
            </a:r>
            <a:r>
              <a:rPr dirty="0" sz="1800" spc="-195" b="1">
                <a:solidFill>
                  <a:srgbClr val="3C3935"/>
                </a:solidFill>
                <a:latin typeface="Verdana"/>
                <a:cs typeface="Verdana"/>
              </a:rPr>
              <a:t> </a:t>
            </a:r>
            <a:r>
              <a:rPr dirty="0" sz="1800" spc="-235" b="1">
                <a:solidFill>
                  <a:srgbClr val="3C3935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5463" y="5507735"/>
            <a:ext cx="2038350" cy="0"/>
          </a:xfrm>
          <a:custGeom>
            <a:avLst/>
            <a:gdLst/>
            <a:ahLst/>
            <a:cxnLst/>
            <a:rect l="l" t="t" r="r" b="b"/>
            <a:pathLst>
              <a:path w="2038350" h="0">
                <a:moveTo>
                  <a:pt x="0" y="0"/>
                </a:moveTo>
                <a:lnTo>
                  <a:pt x="2038350" y="0"/>
                </a:lnTo>
              </a:path>
            </a:pathLst>
          </a:custGeom>
          <a:ln w="6350">
            <a:solidFill>
              <a:srgbClr val="9E9A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39061" y="5467272"/>
            <a:ext cx="939800" cy="62865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800" spc="409" b="0">
                <a:solidFill>
                  <a:srgbClr val="393838"/>
                </a:solidFill>
                <a:latin typeface="Bandal"/>
                <a:cs typeface="Bandal"/>
              </a:rPr>
              <a:t>주제선정</a:t>
            </a:r>
            <a:endParaRPr sz="1800">
              <a:latin typeface="Bandal"/>
              <a:cs typeface="Bandal"/>
            </a:endParaRPr>
          </a:p>
          <a:p>
            <a:pPr marL="65405">
              <a:lnSpc>
                <a:spcPct val="100000"/>
              </a:lnSpc>
              <a:spcBef>
                <a:spcPts val="484"/>
              </a:spcBef>
            </a:pPr>
            <a:r>
              <a:rPr dirty="0" sz="1100" spc="-114" b="1">
                <a:solidFill>
                  <a:srgbClr val="393838"/>
                </a:solidFill>
                <a:latin typeface="Verdana"/>
                <a:cs typeface="Verdana"/>
              </a:rPr>
              <a:t>2023  </a:t>
            </a:r>
            <a:r>
              <a:rPr dirty="0" sz="1100" spc="-55" b="1">
                <a:solidFill>
                  <a:srgbClr val="393838"/>
                </a:solidFill>
                <a:latin typeface="Verdana"/>
                <a:cs typeface="Verdana"/>
              </a:rPr>
              <a:t>08</a:t>
            </a:r>
            <a:r>
              <a:rPr dirty="0" sz="1100" spc="-125" b="1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dirty="0" sz="1100" spc="-105" b="1">
                <a:solidFill>
                  <a:srgbClr val="393838"/>
                </a:solidFill>
                <a:latin typeface="Verdana"/>
                <a:cs typeface="Verdana"/>
              </a:rPr>
              <a:t>28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10940" y="5507735"/>
            <a:ext cx="2038350" cy="0"/>
          </a:xfrm>
          <a:custGeom>
            <a:avLst/>
            <a:gdLst/>
            <a:ahLst/>
            <a:cxnLst/>
            <a:rect l="l" t="t" r="r" b="b"/>
            <a:pathLst>
              <a:path w="2038350" h="0">
                <a:moveTo>
                  <a:pt x="0" y="0"/>
                </a:moveTo>
                <a:lnTo>
                  <a:pt x="2038350" y="0"/>
                </a:lnTo>
              </a:path>
            </a:pathLst>
          </a:custGeom>
          <a:ln w="6350">
            <a:solidFill>
              <a:srgbClr val="9E9A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02202" y="5433188"/>
            <a:ext cx="1689735" cy="67691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800" spc="400" b="0">
                <a:solidFill>
                  <a:srgbClr val="393838"/>
                </a:solidFill>
                <a:latin typeface="Bandal"/>
                <a:cs typeface="Bandal"/>
              </a:rPr>
              <a:t>시스템</a:t>
            </a:r>
            <a:r>
              <a:rPr dirty="0" sz="1800" spc="-325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409" b="0">
                <a:solidFill>
                  <a:srgbClr val="393838"/>
                </a:solidFill>
                <a:latin typeface="Bandal"/>
                <a:cs typeface="Bandal"/>
              </a:rPr>
              <a:t>구현계획</a:t>
            </a:r>
            <a:endParaRPr sz="1800">
              <a:latin typeface="Bandal"/>
              <a:cs typeface="Bandal"/>
            </a:endParaRPr>
          </a:p>
          <a:p>
            <a:pPr marL="592455">
              <a:lnSpc>
                <a:spcPct val="100000"/>
              </a:lnSpc>
              <a:spcBef>
                <a:spcPts val="630"/>
              </a:spcBef>
            </a:pPr>
            <a:r>
              <a:rPr dirty="0" sz="1100" spc="-114" b="1">
                <a:solidFill>
                  <a:srgbClr val="393838"/>
                </a:solidFill>
                <a:latin typeface="Verdana"/>
                <a:cs typeface="Verdana"/>
              </a:rPr>
              <a:t>2023</a:t>
            </a:r>
            <a:r>
              <a:rPr dirty="0" sz="1100" spc="-120" b="1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dirty="0" sz="1100" spc="-145" b="1">
                <a:solidFill>
                  <a:srgbClr val="393838"/>
                </a:solidFill>
                <a:latin typeface="Verdana"/>
                <a:cs typeface="Verdana"/>
              </a:rPr>
              <a:t>09~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4891" y="5507735"/>
            <a:ext cx="2038350" cy="0"/>
          </a:xfrm>
          <a:custGeom>
            <a:avLst/>
            <a:gdLst/>
            <a:ahLst/>
            <a:cxnLst/>
            <a:rect l="l" t="t" r="r" b="b"/>
            <a:pathLst>
              <a:path w="2038350" h="0">
                <a:moveTo>
                  <a:pt x="0" y="0"/>
                </a:moveTo>
                <a:lnTo>
                  <a:pt x="2038350" y="0"/>
                </a:lnTo>
              </a:path>
            </a:pathLst>
          </a:custGeom>
          <a:ln w="6350">
            <a:solidFill>
              <a:srgbClr val="9E9A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404864" y="5508162"/>
            <a:ext cx="1981200" cy="58801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800" spc="450" b="0">
                <a:solidFill>
                  <a:srgbClr val="393838"/>
                </a:solidFill>
                <a:latin typeface="Bandal"/>
                <a:cs typeface="Bandal"/>
              </a:rPr>
              <a:t>단위</a:t>
            </a:r>
            <a:r>
              <a:rPr dirty="0" sz="1800" spc="-300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450" b="0">
                <a:solidFill>
                  <a:srgbClr val="393838"/>
                </a:solidFill>
                <a:latin typeface="Bandal"/>
                <a:cs typeface="Bandal"/>
              </a:rPr>
              <a:t>및</a:t>
            </a:r>
            <a:r>
              <a:rPr dirty="0" sz="1800" spc="-300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480" b="0">
                <a:solidFill>
                  <a:srgbClr val="393838"/>
                </a:solidFill>
                <a:latin typeface="Bandal"/>
                <a:cs typeface="Bandal"/>
              </a:rPr>
              <a:t>통합테스트</a:t>
            </a:r>
            <a:endParaRPr sz="1800">
              <a:latin typeface="Bandal"/>
              <a:cs typeface="Bandal"/>
            </a:endParaRPr>
          </a:p>
          <a:p>
            <a:pPr marL="714375">
              <a:lnSpc>
                <a:spcPct val="100000"/>
              </a:lnSpc>
              <a:spcBef>
                <a:spcPts val="365"/>
              </a:spcBef>
            </a:pPr>
            <a:r>
              <a:rPr dirty="0" sz="1100" spc="-114" b="1">
                <a:solidFill>
                  <a:srgbClr val="393838"/>
                </a:solidFill>
                <a:latin typeface="Verdana"/>
                <a:cs typeface="Verdana"/>
              </a:rPr>
              <a:t>2023 </a:t>
            </a:r>
            <a:r>
              <a:rPr dirty="0" sz="1100" spc="-145" b="1">
                <a:solidFill>
                  <a:srgbClr val="393838"/>
                </a:solidFill>
                <a:latin typeface="Verdana"/>
                <a:cs typeface="Verdana"/>
              </a:rPr>
              <a:t>09~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38843" y="5507735"/>
            <a:ext cx="2038350" cy="0"/>
          </a:xfrm>
          <a:custGeom>
            <a:avLst/>
            <a:gdLst/>
            <a:ahLst/>
            <a:cxnLst/>
            <a:rect l="l" t="t" r="r" b="b"/>
            <a:pathLst>
              <a:path w="2038350" h="0">
                <a:moveTo>
                  <a:pt x="0" y="0"/>
                </a:moveTo>
                <a:lnTo>
                  <a:pt x="2038350" y="0"/>
                </a:lnTo>
              </a:path>
            </a:pathLst>
          </a:custGeom>
          <a:ln w="6350">
            <a:solidFill>
              <a:srgbClr val="9E9A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771633" y="5460056"/>
            <a:ext cx="665480" cy="63563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915"/>
              </a:spcBef>
            </a:pPr>
            <a:r>
              <a:rPr dirty="0" sz="1800" spc="450" b="0">
                <a:solidFill>
                  <a:srgbClr val="393838"/>
                </a:solidFill>
                <a:latin typeface="Bandal"/>
                <a:cs typeface="Bandal"/>
              </a:rPr>
              <a:t>발</a:t>
            </a:r>
            <a:r>
              <a:rPr dirty="0" sz="1800" spc="-290" b="0">
                <a:solidFill>
                  <a:srgbClr val="393838"/>
                </a:solidFill>
                <a:latin typeface="Bandal"/>
                <a:cs typeface="Bandal"/>
              </a:rPr>
              <a:t> </a:t>
            </a:r>
            <a:r>
              <a:rPr dirty="0" sz="1800" spc="600" b="0">
                <a:solidFill>
                  <a:srgbClr val="393838"/>
                </a:solidFill>
                <a:latin typeface="Bandal"/>
                <a:cs typeface="Bandal"/>
              </a:rPr>
              <a:t>표</a:t>
            </a:r>
            <a:endParaRPr sz="1800">
              <a:latin typeface="Bandal"/>
              <a:cs typeface="Band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100" spc="-114" b="1">
                <a:solidFill>
                  <a:srgbClr val="393838"/>
                </a:solidFill>
                <a:latin typeface="Verdana"/>
                <a:cs typeface="Verdana"/>
              </a:rPr>
              <a:t>2023</a:t>
            </a:r>
            <a:r>
              <a:rPr dirty="0" sz="1100" spc="-175" b="1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dirty="0" sz="1100" spc="-145" b="1">
                <a:solidFill>
                  <a:srgbClr val="393838"/>
                </a:solidFill>
                <a:latin typeface="Verdana"/>
                <a:cs typeface="Verdana"/>
              </a:rPr>
              <a:t>09~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8755" y="1579880"/>
            <a:ext cx="463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75" b="1">
                <a:solidFill>
                  <a:srgbClr val="393838"/>
                </a:solidFill>
                <a:latin typeface="Verdana"/>
                <a:cs typeface="Verdana"/>
              </a:rPr>
              <a:t>001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4828" y="1579880"/>
            <a:ext cx="5156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40" b="1">
                <a:solidFill>
                  <a:srgbClr val="393838"/>
                </a:solidFill>
                <a:latin typeface="Verdana"/>
                <a:cs typeface="Verdana"/>
              </a:rPr>
              <a:t>002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1283" y="1579880"/>
            <a:ext cx="5143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40" b="1">
                <a:solidFill>
                  <a:srgbClr val="393838"/>
                </a:solidFill>
                <a:latin typeface="Verdana"/>
                <a:cs typeface="Verdana"/>
              </a:rPr>
              <a:t>003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17609" y="1579880"/>
            <a:ext cx="5391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75" b="1">
                <a:solidFill>
                  <a:srgbClr val="393838"/>
                </a:solidFill>
                <a:latin typeface="Verdana"/>
                <a:cs typeface="Verdana"/>
              </a:rPr>
              <a:t>004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06195" y="1972055"/>
            <a:ext cx="2519680" cy="3359150"/>
            <a:chOff x="806195" y="1972055"/>
            <a:chExt cx="2519680" cy="3359150"/>
          </a:xfrm>
        </p:grpSpPr>
        <p:sp>
          <p:nvSpPr>
            <p:cNvPr id="17" name="object 17"/>
            <p:cNvSpPr/>
            <p:nvPr/>
          </p:nvSpPr>
          <p:spPr>
            <a:xfrm>
              <a:off x="806195" y="1972055"/>
              <a:ext cx="2519680" cy="3359150"/>
            </a:xfrm>
            <a:custGeom>
              <a:avLst/>
              <a:gdLst/>
              <a:ahLst/>
              <a:cxnLst/>
              <a:rect l="l" t="t" r="r" b="b"/>
              <a:pathLst>
                <a:path w="2519679" h="3359150">
                  <a:moveTo>
                    <a:pt x="2519172" y="0"/>
                  </a:moveTo>
                  <a:lnTo>
                    <a:pt x="0" y="0"/>
                  </a:lnTo>
                  <a:lnTo>
                    <a:pt x="0" y="3358896"/>
                  </a:lnTo>
                  <a:lnTo>
                    <a:pt x="2519172" y="3358896"/>
                  </a:lnTo>
                  <a:lnTo>
                    <a:pt x="2519172" y="0"/>
                  </a:lnTo>
                  <a:close/>
                </a:path>
              </a:pathLst>
            </a:custGeom>
            <a:solidFill>
              <a:srgbClr val="C2C1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29639" y="2292095"/>
              <a:ext cx="2183892" cy="27523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3470147" y="1972055"/>
            <a:ext cx="2519680" cy="3359150"/>
            <a:chOff x="3470147" y="1972055"/>
            <a:chExt cx="2519680" cy="3359150"/>
          </a:xfrm>
        </p:grpSpPr>
        <p:sp>
          <p:nvSpPr>
            <p:cNvPr id="20" name="object 20"/>
            <p:cNvSpPr/>
            <p:nvPr/>
          </p:nvSpPr>
          <p:spPr>
            <a:xfrm>
              <a:off x="3470147" y="1972055"/>
              <a:ext cx="2519680" cy="3359150"/>
            </a:xfrm>
            <a:custGeom>
              <a:avLst/>
              <a:gdLst/>
              <a:ahLst/>
              <a:cxnLst/>
              <a:rect l="l" t="t" r="r" b="b"/>
              <a:pathLst>
                <a:path w="2519679" h="3359150">
                  <a:moveTo>
                    <a:pt x="2519172" y="0"/>
                  </a:moveTo>
                  <a:lnTo>
                    <a:pt x="0" y="0"/>
                  </a:lnTo>
                  <a:lnTo>
                    <a:pt x="0" y="3358896"/>
                  </a:lnTo>
                  <a:lnTo>
                    <a:pt x="2519172" y="3358896"/>
                  </a:lnTo>
                  <a:lnTo>
                    <a:pt x="2519172" y="0"/>
                  </a:lnTo>
                  <a:close/>
                </a:path>
              </a:pathLst>
            </a:custGeom>
            <a:solidFill>
              <a:srgbClr val="7B7B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572255" y="2231135"/>
              <a:ext cx="2314955" cy="2840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6195059" y="1972055"/>
            <a:ext cx="2458720" cy="3359150"/>
            <a:chOff x="6195059" y="1972055"/>
            <a:chExt cx="2458720" cy="3359150"/>
          </a:xfrm>
        </p:grpSpPr>
        <p:sp>
          <p:nvSpPr>
            <p:cNvPr id="23" name="object 23"/>
            <p:cNvSpPr/>
            <p:nvPr/>
          </p:nvSpPr>
          <p:spPr>
            <a:xfrm>
              <a:off x="6195059" y="1972055"/>
              <a:ext cx="2458720" cy="3359150"/>
            </a:xfrm>
            <a:custGeom>
              <a:avLst/>
              <a:gdLst/>
              <a:ahLst/>
              <a:cxnLst/>
              <a:rect l="l" t="t" r="r" b="b"/>
              <a:pathLst>
                <a:path w="2458720" h="3359150">
                  <a:moveTo>
                    <a:pt x="2458212" y="0"/>
                  </a:moveTo>
                  <a:lnTo>
                    <a:pt x="0" y="0"/>
                  </a:lnTo>
                  <a:lnTo>
                    <a:pt x="0" y="3358896"/>
                  </a:lnTo>
                  <a:lnTo>
                    <a:pt x="2458212" y="3358896"/>
                  </a:lnTo>
                  <a:lnTo>
                    <a:pt x="2458212" y="0"/>
                  </a:lnTo>
                  <a:close/>
                </a:path>
              </a:pathLst>
            </a:custGeom>
            <a:solidFill>
              <a:srgbClr val="DFD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374891" y="2182367"/>
              <a:ext cx="2130552" cy="28895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8799576" y="1972055"/>
            <a:ext cx="2519680" cy="3359150"/>
            <a:chOff x="8799576" y="1972055"/>
            <a:chExt cx="2519680" cy="3359150"/>
          </a:xfrm>
        </p:grpSpPr>
        <p:sp>
          <p:nvSpPr>
            <p:cNvPr id="26" name="object 26"/>
            <p:cNvSpPr/>
            <p:nvPr/>
          </p:nvSpPr>
          <p:spPr>
            <a:xfrm>
              <a:off x="8799576" y="1972055"/>
              <a:ext cx="2519680" cy="3359150"/>
            </a:xfrm>
            <a:custGeom>
              <a:avLst/>
              <a:gdLst/>
              <a:ahLst/>
              <a:cxnLst/>
              <a:rect l="l" t="t" r="r" b="b"/>
              <a:pathLst>
                <a:path w="2519679" h="3359150">
                  <a:moveTo>
                    <a:pt x="2519172" y="0"/>
                  </a:moveTo>
                  <a:lnTo>
                    <a:pt x="0" y="0"/>
                  </a:lnTo>
                  <a:lnTo>
                    <a:pt x="0" y="3358896"/>
                  </a:lnTo>
                  <a:lnTo>
                    <a:pt x="2519172" y="3358896"/>
                  </a:lnTo>
                  <a:lnTo>
                    <a:pt x="2519172" y="0"/>
                  </a:lnTo>
                  <a:close/>
                </a:path>
              </a:pathLst>
            </a:custGeom>
            <a:solidFill>
              <a:srgbClr val="3734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038844" y="2231135"/>
              <a:ext cx="2039111" cy="28133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Yu Saebyeol</dc:creator>
  <dc:title>PowerPoint 프레젠테이션</dc:title>
  <dcterms:created xsi:type="dcterms:W3CDTF">2023-09-05T05:11:30Z</dcterms:created>
  <dcterms:modified xsi:type="dcterms:W3CDTF">2023-09-05T05:11:30Z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2023-09-04T00:00:00Z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2023-09-05T00:00:00Z</vt:filetime>
  </property>
</Properties>
</file>