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Relationship Id="rId14" Type="http://schemas.openxmlformats.org/officeDocument/2006/relationships/image" Target="../media/image188.png"/><Relationship Id="rId15" Type="http://schemas.openxmlformats.org/officeDocument/2006/relationships/image" Target="../media/image189.png"/><Relationship Id="rId16" Type="http://schemas.openxmlformats.org/officeDocument/2006/relationships/image" Target="../media/image190.png"/><Relationship Id="rId17" Type="http://schemas.openxmlformats.org/officeDocument/2006/relationships/image" Target="../media/image191.png"/><Relationship Id="rId18" Type="http://schemas.openxmlformats.org/officeDocument/2006/relationships/image" Target="../media/image1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20" Type="http://schemas.openxmlformats.org/officeDocument/2006/relationships/image" Target="../media/image211.png"/><Relationship Id="rId21" Type="http://schemas.openxmlformats.org/officeDocument/2006/relationships/image" Target="../media/image212.png"/><Relationship Id="rId22" Type="http://schemas.openxmlformats.org/officeDocument/2006/relationships/image" Target="../media/image213.png"/><Relationship Id="rId23" Type="http://schemas.openxmlformats.org/officeDocument/2006/relationships/image" Target="../media/image214.png"/><Relationship Id="rId24" Type="http://schemas.openxmlformats.org/officeDocument/2006/relationships/image" Target="../media/image215.png"/><Relationship Id="rId25" Type="http://schemas.openxmlformats.org/officeDocument/2006/relationships/image" Target="../media/image216.png"/><Relationship Id="rId26" Type="http://schemas.openxmlformats.org/officeDocument/2006/relationships/image" Target="../media/image217.png"/><Relationship Id="rId27" Type="http://schemas.openxmlformats.org/officeDocument/2006/relationships/image" Target="../media/image218.png"/><Relationship Id="rId28" Type="http://schemas.openxmlformats.org/officeDocument/2006/relationships/image" Target="../media/image219.png"/><Relationship Id="rId29" Type="http://schemas.openxmlformats.org/officeDocument/2006/relationships/image" Target="../media/image220.png"/><Relationship Id="rId30" Type="http://schemas.openxmlformats.org/officeDocument/2006/relationships/image" Target="../media/image221.png"/><Relationship Id="rId31" Type="http://schemas.openxmlformats.org/officeDocument/2006/relationships/image" Target="../media/image222.png"/><Relationship Id="rId32" Type="http://schemas.openxmlformats.org/officeDocument/2006/relationships/image" Target="../media/image223.png"/><Relationship Id="rId33" Type="http://schemas.openxmlformats.org/officeDocument/2006/relationships/image" Target="../media/image224.png"/><Relationship Id="rId34" Type="http://schemas.openxmlformats.org/officeDocument/2006/relationships/image" Target="../media/image225.png"/><Relationship Id="rId35" Type="http://schemas.openxmlformats.org/officeDocument/2006/relationships/image" Target="../media/image226.png"/><Relationship Id="rId36" Type="http://schemas.openxmlformats.org/officeDocument/2006/relationships/image" Target="../media/image227.png"/><Relationship Id="rId37" Type="http://schemas.openxmlformats.org/officeDocument/2006/relationships/image" Target="../media/image228.png"/><Relationship Id="rId38" Type="http://schemas.openxmlformats.org/officeDocument/2006/relationships/image" Target="../media/image229.png"/><Relationship Id="rId39" Type="http://schemas.openxmlformats.org/officeDocument/2006/relationships/image" Target="../media/image230.png"/><Relationship Id="rId40" Type="http://schemas.openxmlformats.org/officeDocument/2006/relationships/image" Target="../media/image231.png"/><Relationship Id="rId41" Type="http://schemas.openxmlformats.org/officeDocument/2006/relationships/image" Target="../media/image232.png"/><Relationship Id="rId42" Type="http://schemas.openxmlformats.org/officeDocument/2006/relationships/image" Target="../media/image233.png"/><Relationship Id="rId43" Type="http://schemas.openxmlformats.org/officeDocument/2006/relationships/image" Target="../media/image23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Relationship Id="rId19" Type="http://schemas.openxmlformats.org/officeDocument/2006/relationships/image" Target="../media/image252.png"/><Relationship Id="rId20" Type="http://schemas.openxmlformats.org/officeDocument/2006/relationships/image" Target="../media/image253.png"/><Relationship Id="rId21" Type="http://schemas.openxmlformats.org/officeDocument/2006/relationships/image" Target="../media/image254.png"/><Relationship Id="rId22" Type="http://schemas.openxmlformats.org/officeDocument/2006/relationships/image" Target="../media/image255.png"/><Relationship Id="rId23" Type="http://schemas.openxmlformats.org/officeDocument/2006/relationships/image" Target="../media/image256.png"/><Relationship Id="rId24" Type="http://schemas.openxmlformats.org/officeDocument/2006/relationships/image" Target="../media/image257.png"/><Relationship Id="rId25" Type="http://schemas.openxmlformats.org/officeDocument/2006/relationships/image" Target="../media/image258.png"/><Relationship Id="rId26" Type="http://schemas.openxmlformats.org/officeDocument/2006/relationships/image" Target="../media/image259.png"/><Relationship Id="rId27" Type="http://schemas.openxmlformats.org/officeDocument/2006/relationships/image" Target="../media/image260.png"/><Relationship Id="rId28" Type="http://schemas.openxmlformats.org/officeDocument/2006/relationships/image" Target="../media/image261.png"/><Relationship Id="rId29" Type="http://schemas.openxmlformats.org/officeDocument/2006/relationships/image" Target="../media/image262.png"/><Relationship Id="rId30" Type="http://schemas.openxmlformats.org/officeDocument/2006/relationships/image" Target="../media/image263.png"/><Relationship Id="rId31" Type="http://schemas.openxmlformats.org/officeDocument/2006/relationships/image" Target="../media/image264.png"/><Relationship Id="rId32" Type="http://schemas.openxmlformats.org/officeDocument/2006/relationships/image" Target="../media/image265.png"/><Relationship Id="rId33" Type="http://schemas.openxmlformats.org/officeDocument/2006/relationships/image" Target="../media/image266.png"/><Relationship Id="rId34" Type="http://schemas.openxmlformats.org/officeDocument/2006/relationships/image" Target="../media/image267.png"/><Relationship Id="rId35" Type="http://schemas.openxmlformats.org/officeDocument/2006/relationships/image" Target="../media/image268.png"/><Relationship Id="rId36" Type="http://schemas.openxmlformats.org/officeDocument/2006/relationships/image" Target="../media/image269.png"/><Relationship Id="rId37" Type="http://schemas.openxmlformats.org/officeDocument/2006/relationships/image" Target="../media/image270.png"/><Relationship Id="rId38" Type="http://schemas.openxmlformats.org/officeDocument/2006/relationships/image" Target="../media/image271.png"/><Relationship Id="rId39" Type="http://schemas.openxmlformats.org/officeDocument/2006/relationships/image" Target="../media/image272.png"/><Relationship Id="rId40" Type="http://schemas.openxmlformats.org/officeDocument/2006/relationships/image" Target="../media/image273.png"/><Relationship Id="rId41" Type="http://schemas.openxmlformats.org/officeDocument/2006/relationships/image" Target="../media/image274.png"/><Relationship Id="rId42" Type="http://schemas.openxmlformats.org/officeDocument/2006/relationships/image" Target="../media/image275.png"/><Relationship Id="rId43" Type="http://schemas.openxmlformats.org/officeDocument/2006/relationships/image" Target="../media/image2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7.png"/><Relationship Id="rId3" Type="http://schemas.openxmlformats.org/officeDocument/2006/relationships/image" Target="../media/image278.png"/><Relationship Id="rId4" Type="http://schemas.openxmlformats.org/officeDocument/2006/relationships/image" Target="../media/image279.png"/><Relationship Id="rId5" Type="http://schemas.openxmlformats.org/officeDocument/2006/relationships/image" Target="../media/image280.png"/><Relationship Id="rId6" Type="http://schemas.openxmlformats.org/officeDocument/2006/relationships/image" Target="../media/image281.png"/><Relationship Id="rId7" Type="http://schemas.openxmlformats.org/officeDocument/2006/relationships/image" Target="../media/image282.png"/><Relationship Id="rId8" Type="http://schemas.openxmlformats.org/officeDocument/2006/relationships/image" Target="../media/image283.png"/><Relationship Id="rId9" Type="http://schemas.openxmlformats.org/officeDocument/2006/relationships/image" Target="../media/image284.png"/><Relationship Id="rId10" Type="http://schemas.openxmlformats.org/officeDocument/2006/relationships/image" Target="../media/image285.png"/><Relationship Id="rId11" Type="http://schemas.openxmlformats.org/officeDocument/2006/relationships/image" Target="../media/image286.png"/><Relationship Id="rId12" Type="http://schemas.openxmlformats.org/officeDocument/2006/relationships/image" Target="../media/image287.png"/><Relationship Id="rId13" Type="http://schemas.openxmlformats.org/officeDocument/2006/relationships/image" Target="../media/image288.png"/><Relationship Id="rId14" Type="http://schemas.openxmlformats.org/officeDocument/2006/relationships/image" Target="../media/image289.png"/><Relationship Id="rId15" Type="http://schemas.openxmlformats.org/officeDocument/2006/relationships/image" Target="../media/image290.png"/><Relationship Id="rId16" Type="http://schemas.openxmlformats.org/officeDocument/2006/relationships/image" Target="../media/image291.png"/><Relationship Id="rId17" Type="http://schemas.openxmlformats.org/officeDocument/2006/relationships/image" Target="../media/image292.png"/><Relationship Id="rId18" Type="http://schemas.openxmlformats.org/officeDocument/2006/relationships/image" Target="../media/image293.png"/><Relationship Id="rId19" Type="http://schemas.openxmlformats.org/officeDocument/2006/relationships/image" Target="../media/image29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6" Type="http://schemas.openxmlformats.org/officeDocument/2006/relationships/image" Target="../media/image299.png"/><Relationship Id="rId7" Type="http://schemas.openxmlformats.org/officeDocument/2006/relationships/image" Target="../media/image300.png"/><Relationship Id="rId8" Type="http://schemas.openxmlformats.org/officeDocument/2006/relationships/image" Target="../media/image301.png"/><Relationship Id="rId9" Type="http://schemas.openxmlformats.org/officeDocument/2006/relationships/image" Target="../media/image302.png"/><Relationship Id="rId10" Type="http://schemas.openxmlformats.org/officeDocument/2006/relationships/image" Target="../media/image303.png"/><Relationship Id="rId11" Type="http://schemas.openxmlformats.org/officeDocument/2006/relationships/image" Target="../media/image304.png"/><Relationship Id="rId12" Type="http://schemas.openxmlformats.org/officeDocument/2006/relationships/image" Target="../media/image305.png"/><Relationship Id="rId13" Type="http://schemas.openxmlformats.org/officeDocument/2006/relationships/image" Target="../media/image306.png"/><Relationship Id="rId14" Type="http://schemas.openxmlformats.org/officeDocument/2006/relationships/image" Target="../media/image307.png"/><Relationship Id="rId15" Type="http://schemas.openxmlformats.org/officeDocument/2006/relationships/image" Target="../media/image308.png"/><Relationship Id="rId16" Type="http://schemas.openxmlformats.org/officeDocument/2006/relationships/image" Target="../media/image309.png"/><Relationship Id="rId17" Type="http://schemas.openxmlformats.org/officeDocument/2006/relationships/image" Target="../media/image310.png"/><Relationship Id="rId18" Type="http://schemas.openxmlformats.org/officeDocument/2006/relationships/image" Target="../media/image311.png"/><Relationship Id="rId19" Type="http://schemas.openxmlformats.org/officeDocument/2006/relationships/image" Target="../media/image312.png"/><Relationship Id="rId20" Type="http://schemas.openxmlformats.org/officeDocument/2006/relationships/image" Target="../media/image313.png"/><Relationship Id="rId21" Type="http://schemas.openxmlformats.org/officeDocument/2006/relationships/image" Target="../media/image314.png"/><Relationship Id="rId22" Type="http://schemas.openxmlformats.org/officeDocument/2006/relationships/image" Target="../media/image315.png"/><Relationship Id="rId23" Type="http://schemas.openxmlformats.org/officeDocument/2006/relationships/image" Target="../media/image316.png"/><Relationship Id="rId24" Type="http://schemas.openxmlformats.org/officeDocument/2006/relationships/image" Target="../media/image317.png"/><Relationship Id="rId25" Type="http://schemas.openxmlformats.org/officeDocument/2006/relationships/image" Target="../media/image318.png"/><Relationship Id="rId26" Type="http://schemas.openxmlformats.org/officeDocument/2006/relationships/image" Target="../media/image319.png"/><Relationship Id="rId27" Type="http://schemas.openxmlformats.org/officeDocument/2006/relationships/image" Target="../media/image320.png"/><Relationship Id="rId28" Type="http://schemas.openxmlformats.org/officeDocument/2006/relationships/image" Target="../media/image3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image" Target="../media/image325.png"/><Relationship Id="rId6" Type="http://schemas.openxmlformats.org/officeDocument/2006/relationships/image" Target="../media/image326.png"/><Relationship Id="rId7" Type="http://schemas.openxmlformats.org/officeDocument/2006/relationships/image" Target="../media/image327.png"/><Relationship Id="rId8" Type="http://schemas.openxmlformats.org/officeDocument/2006/relationships/image" Target="../media/image328.png"/><Relationship Id="rId9" Type="http://schemas.openxmlformats.org/officeDocument/2006/relationships/image" Target="../media/image329.png"/><Relationship Id="rId10" Type="http://schemas.openxmlformats.org/officeDocument/2006/relationships/image" Target="../media/image330.png"/><Relationship Id="rId11" Type="http://schemas.openxmlformats.org/officeDocument/2006/relationships/image" Target="../media/image331.png"/><Relationship Id="rId12" Type="http://schemas.openxmlformats.org/officeDocument/2006/relationships/image" Target="../media/image332.png"/><Relationship Id="rId13" Type="http://schemas.openxmlformats.org/officeDocument/2006/relationships/image" Target="../media/image333.png"/><Relationship Id="rId14" Type="http://schemas.openxmlformats.org/officeDocument/2006/relationships/image" Target="../media/image334.png"/><Relationship Id="rId15" Type="http://schemas.openxmlformats.org/officeDocument/2006/relationships/image" Target="../media/image335.png"/><Relationship Id="rId16" Type="http://schemas.openxmlformats.org/officeDocument/2006/relationships/image" Target="../media/image336.png"/><Relationship Id="rId17" Type="http://schemas.openxmlformats.org/officeDocument/2006/relationships/image" Target="../media/image337.png"/><Relationship Id="rId18" Type="http://schemas.openxmlformats.org/officeDocument/2006/relationships/image" Target="../media/image338.png"/><Relationship Id="rId19" Type="http://schemas.openxmlformats.org/officeDocument/2006/relationships/image" Target="../media/image339.png"/><Relationship Id="rId20" Type="http://schemas.openxmlformats.org/officeDocument/2006/relationships/image" Target="../media/image340.png"/><Relationship Id="rId21" Type="http://schemas.openxmlformats.org/officeDocument/2006/relationships/image" Target="../media/image341.png"/><Relationship Id="rId22" Type="http://schemas.openxmlformats.org/officeDocument/2006/relationships/image" Target="../media/image342.png"/><Relationship Id="rId23" Type="http://schemas.openxmlformats.org/officeDocument/2006/relationships/image" Target="../media/image343.png"/><Relationship Id="rId24" Type="http://schemas.openxmlformats.org/officeDocument/2006/relationships/image" Target="../media/image34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Relationship Id="rId20" Type="http://schemas.openxmlformats.org/officeDocument/2006/relationships/image" Target="../media/image363.png"/><Relationship Id="rId21" Type="http://schemas.openxmlformats.org/officeDocument/2006/relationships/image" Target="../media/image364.png"/><Relationship Id="rId22" Type="http://schemas.openxmlformats.org/officeDocument/2006/relationships/image" Target="../media/image36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image" Target="../media/image369.png"/><Relationship Id="rId6" Type="http://schemas.openxmlformats.org/officeDocument/2006/relationships/image" Target="../media/image370.png"/><Relationship Id="rId7" Type="http://schemas.openxmlformats.org/officeDocument/2006/relationships/image" Target="../media/image371.png"/><Relationship Id="rId8" Type="http://schemas.openxmlformats.org/officeDocument/2006/relationships/image" Target="../media/image372.png"/><Relationship Id="rId9" Type="http://schemas.openxmlformats.org/officeDocument/2006/relationships/image" Target="../media/image373.png"/><Relationship Id="rId10" Type="http://schemas.openxmlformats.org/officeDocument/2006/relationships/image" Target="../media/image374.png"/><Relationship Id="rId11" Type="http://schemas.openxmlformats.org/officeDocument/2006/relationships/image" Target="../media/image375.png"/><Relationship Id="rId12" Type="http://schemas.openxmlformats.org/officeDocument/2006/relationships/image" Target="../media/image376.png"/><Relationship Id="rId13" Type="http://schemas.openxmlformats.org/officeDocument/2006/relationships/image" Target="../media/image377.png"/><Relationship Id="rId14" Type="http://schemas.openxmlformats.org/officeDocument/2006/relationships/image" Target="../media/image378.png"/><Relationship Id="rId15" Type="http://schemas.openxmlformats.org/officeDocument/2006/relationships/image" Target="../media/image379.png"/><Relationship Id="rId16" Type="http://schemas.openxmlformats.org/officeDocument/2006/relationships/image" Target="../media/image380.png"/><Relationship Id="rId17" Type="http://schemas.openxmlformats.org/officeDocument/2006/relationships/image" Target="../media/image381.png"/><Relationship Id="rId18" Type="http://schemas.openxmlformats.org/officeDocument/2006/relationships/image" Target="../media/image382.png"/><Relationship Id="rId19" Type="http://schemas.openxmlformats.org/officeDocument/2006/relationships/image" Target="../media/image383.png"/><Relationship Id="rId20" Type="http://schemas.openxmlformats.org/officeDocument/2006/relationships/image" Target="../media/image384.png"/><Relationship Id="rId21" Type="http://schemas.openxmlformats.org/officeDocument/2006/relationships/image" Target="../media/image385.png"/><Relationship Id="rId22" Type="http://schemas.openxmlformats.org/officeDocument/2006/relationships/image" Target="../media/image386.png"/><Relationship Id="rId23" Type="http://schemas.openxmlformats.org/officeDocument/2006/relationships/image" Target="../media/image387.png"/><Relationship Id="rId24" Type="http://schemas.openxmlformats.org/officeDocument/2006/relationships/image" Target="../media/image388.png"/><Relationship Id="rId25" Type="http://schemas.openxmlformats.org/officeDocument/2006/relationships/image" Target="../media/image38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0.png"/><Relationship Id="rId3" Type="http://schemas.openxmlformats.org/officeDocument/2006/relationships/image" Target="../media/image391.png"/><Relationship Id="rId4" Type="http://schemas.openxmlformats.org/officeDocument/2006/relationships/image" Target="../media/image392.png"/><Relationship Id="rId5" Type="http://schemas.openxmlformats.org/officeDocument/2006/relationships/image" Target="../media/image393.png"/><Relationship Id="rId6" Type="http://schemas.openxmlformats.org/officeDocument/2006/relationships/image" Target="../media/image394.png"/><Relationship Id="rId7" Type="http://schemas.openxmlformats.org/officeDocument/2006/relationships/image" Target="../media/image395.png"/><Relationship Id="rId8" Type="http://schemas.openxmlformats.org/officeDocument/2006/relationships/image" Target="../media/image396.png"/><Relationship Id="rId9" Type="http://schemas.openxmlformats.org/officeDocument/2006/relationships/image" Target="../media/image397.png"/><Relationship Id="rId10" Type="http://schemas.openxmlformats.org/officeDocument/2006/relationships/image" Target="../media/image398.png"/><Relationship Id="rId11" Type="http://schemas.openxmlformats.org/officeDocument/2006/relationships/image" Target="../media/image399.png"/><Relationship Id="rId12" Type="http://schemas.openxmlformats.org/officeDocument/2006/relationships/image" Target="../media/image400.png"/><Relationship Id="rId13" Type="http://schemas.openxmlformats.org/officeDocument/2006/relationships/image" Target="../media/image401.png"/><Relationship Id="rId14" Type="http://schemas.openxmlformats.org/officeDocument/2006/relationships/image" Target="../media/image402.png"/><Relationship Id="rId15" Type="http://schemas.openxmlformats.org/officeDocument/2006/relationships/image" Target="../media/image403.png"/><Relationship Id="rId16" Type="http://schemas.openxmlformats.org/officeDocument/2006/relationships/image" Target="../media/image404.png"/><Relationship Id="rId17" Type="http://schemas.openxmlformats.org/officeDocument/2006/relationships/image" Target="../media/image405.png"/><Relationship Id="rId18" Type="http://schemas.openxmlformats.org/officeDocument/2006/relationships/image" Target="../media/image406.png"/><Relationship Id="rId19" Type="http://schemas.openxmlformats.org/officeDocument/2006/relationships/image" Target="../media/image407.png"/><Relationship Id="rId20" Type="http://schemas.openxmlformats.org/officeDocument/2006/relationships/image" Target="../media/image408.png"/><Relationship Id="rId21" Type="http://schemas.openxmlformats.org/officeDocument/2006/relationships/image" Target="../media/image40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image" Target="../media/image413.png"/><Relationship Id="rId6" Type="http://schemas.openxmlformats.org/officeDocument/2006/relationships/image" Target="../media/image414.png"/><Relationship Id="rId7" Type="http://schemas.openxmlformats.org/officeDocument/2006/relationships/image" Target="../media/image415.png"/><Relationship Id="rId8" Type="http://schemas.openxmlformats.org/officeDocument/2006/relationships/image" Target="../media/image416.png"/><Relationship Id="rId9" Type="http://schemas.openxmlformats.org/officeDocument/2006/relationships/image" Target="../media/image417.png"/><Relationship Id="rId10" Type="http://schemas.openxmlformats.org/officeDocument/2006/relationships/image" Target="../media/image418.png"/><Relationship Id="rId11" Type="http://schemas.openxmlformats.org/officeDocument/2006/relationships/image" Target="../media/image419.png"/><Relationship Id="rId12" Type="http://schemas.openxmlformats.org/officeDocument/2006/relationships/image" Target="../media/image420.png"/><Relationship Id="rId13" Type="http://schemas.openxmlformats.org/officeDocument/2006/relationships/image" Target="../media/image421.png"/><Relationship Id="rId14" Type="http://schemas.openxmlformats.org/officeDocument/2006/relationships/image" Target="../media/image422.png"/><Relationship Id="rId15" Type="http://schemas.openxmlformats.org/officeDocument/2006/relationships/image" Target="../media/image423.png"/><Relationship Id="rId16" Type="http://schemas.openxmlformats.org/officeDocument/2006/relationships/image" Target="../media/image424.png"/><Relationship Id="rId17" Type="http://schemas.openxmlformats.org/officeDocument/2006/relationships/image" Target="../media/image425.png"/><Relationship Id="rId18" Type="http://schemas.openxmlformats.org/officeDocument/2006/relationships/image" Target="../media/image426.png"/><Relationship Id="rId19" Type="http://schemas.openxmlformats.org/officeDocument/2006/relationships/image" Target="../media/image427.png"/><Relationship Id="rId20" Type="http://schemas.openxmlformats.org/officeDocument/2006/relationships/image" Target="../media/image428.png"/><Relationship Id="rId21" Type="http://schemas.openxmlformats.org/officeDocument/2006/relationships/image" Target="../media/image429.png"/><Relationship Id="rId22" Type="http://schemas.openxmlformats.org/officeDocument/2006/relationships/image" Target="../media/image430.png"/><Relationship Id="rId23" Type="http://schemas.openxmlformats.org/officeDocument/2006/relationships/image" Target="../media/image431.png"/><Relationship Id="rId24" Type="http://schemas.openxmlformats.org/officeDocument/2006/relationships/image" Target="../media/image432.png"/><Relationship Id="rId25" Type="http://schemas.openxmlformats.org/officeDocument/2006/relationships/image" Target="../media/image4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4.png"/><Relationship Id="rId3" Type="http://schemas.openxmlformats.org/officeDocument/2006/relationships/image" Target="../media/image435.png"/><Relationship Id="rId4" Type="http://schemas.openxmlformats.org/officeDocument/2006/relationships/image" Target="../media/image436.png"/><Relationship Id="rId5" Type="http://schemas.openxmlformats.org/officeDocument/2006/relationships/image" Target="../media/image437.png"/><Relationship Id="rId6" Type="http://schemas.openxmlformats.org/officeDocument/2006/relationships/image" Target="../media/image438.png"/><Relationship Id="rId7" Type="http://schemas.openxmlformats.org/officeDocument/2006/relationships/image" Target="../media/image439.png"/><Relationship Id="rId8" Type="http://schemas.openxmlformats.org/officeDocument/2006/relationships/image" Target="../media/image440.png"/><Relationship Id="rId9" Type="http://schemas.openxmlformats.org/officeDocument/2006/relationships/image" Target="../media/image441.png"/><Relationship Id="rId10" Type="http://schemas.openxmlformats.org/officeDocument/2006/relationships/image" Target="../media/image442.png"/><Relationship Id="rId11" Type="http://schemas.openxmlformats.org/officeDocument/2006/relationships/image" Target="../media/image443.png"/><Relationship Id="rId12" Type="http://schemas.openxmlformats.org/officeDocument/2006/relationships/image" Target="../media/image444.png"/><Relationship Id="rId13" Type="http://schemas.openxmlformats.org/officeDocument/2006/relationships/image" Target="../media/image445.png"/><Relationship Id="rId14" Type="http://schemas.openxmlformats.org/officeDocument/2006/relationships/image" Target="../media/image446.png"/><Relationship Id="rId15" Type="http://schemas.openxmlformats.org/officeDocument/2006/relationships/image" Target="../media/image447.png"/><Relationship Id="rId16" Type="http://schemas.openxmlformats.org/officeDocument/2006/relationships/image" Target="../media/image448.png"/><Relationship Id="rId17" Type="http://schemas.openxmlformats.org/officeDocument/2006/relationships/image" Target="../media/image449.png"/><Relationship Id="rId18" Type="http://schemas.openxmlformats.org/officeDocument/2006/relationships/image" Target="../media/image450.png"/><Relationship Id="rId19" Type="http://schemas.openxmlformats.org/officeDocument/2006/relationships/image" Target="../media/image451.png"/><Relationship Id="rId20" Type="http://schemas.openxmlformats.org/officeDocument/2006/relationships/image" Target="../media/image452.png"/><Relationship Id="rId21" Type="http://schemas.openxmlformats.org/officeDocument/2006/relationships/image" Target="../media/image453.png"/><Relationship Id="rId22" Type="http://schemas.openxmlformats.org/officeDocument/2006/relationships/image" Target="../media/image454.png"/><Relationship Id="rId23" Type="http://schemas.openxmlformats.org/officeDocument/2006/relationships/image" Target="../media/image455.png"/><Relationship Id="rId24" Type="http://schemas.openxmlformats.org/officeDocument/2006/relationships/image" Target="../media/image45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7.png"/><Relationship Id="rId3" Type="http://schemas.openxmlformats.org/officeDocument/2006/relationships/image" Target="../media/image458.png"/><Relationship Id="rId4" Type="http://schemas.openxmlformats.org/officeDocument/2006/relationships/image" Target="../media/image459.png"/><Relationship Id="rId5" Type="http://schemas.openxmlformats.org/officeDocument/2006/relationships/image" Target="../media/image460.png"/><Relationship Id="rId6" Type="http://schemas.openxmlformats.org/officeDocument/2006/relationships/image" Target="../media/image461.png"/><Relationship Id="rId7" Type="http://schemas.openxmlformats.org/officeDocument/2006/relationships/image" Target="../media/image462.png"/><Relationship Id="rId8" Type="http://schemas.openxmlformats.org/officeDocument/2006/relationships/image" Target="../media/image463.png"/><Relationship Id="rId9" Type="http://schemas.openxmlformats.org/officeDocument/2006/relationships/image" Target="../media/image464.png"/><Relationship Id="rId10" Type="http://schemas.openxmlformats.org/officeDocument/2006/relationships/image" Target="../media/image465.png"/><Relationship Id="rId11" Type="http://schemas.openxmlformats.org/officeDocument/2006/relationships/image" Target="../media/image466.png"/><Relationship Id="rId12" Type="http://schemas.openxmlformats.org/officeDocument/2006/relationships/image" Target="../media/image467.png"/><Relationship Id="rId13" Type="http://schemas.openxmlformats.org/officeDocument/2006/relationships/image" Target="../media/image468.png"/><Relationship Id="rId14" Type="http://schemas.openxmlformats.org/officeDocument/2006/relationships/image" Target="../media/image469.png"/><Relationship Id="rId15" Type="http://schemas.openxmlformats.org/officeDocument/2006/relationships/image" Target="../media/image470.png"/><Relationship Id="rId16" Type="http://schemas.openxmlformats.org/officeDocument/2006/relationships/image" Target="../media/image471.png"/><Relationship Id="rId17" Type="http://schemas.openxmlformats.org/officeDocument/2006/relationships/image" Target="../media/image472.png"/><Relationship Id="rId18" Type="http://schemas.openxmlformats.org/officeDocument/2006/relationships/image" Target="../media/image473.png"/><Relationship Id="rId19" Type="http://schemas.openxmlformats.org/officeDocument/2006/relationships/image" Target="../media/image47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5.png"/><Relationship Id="rId3" Type="http://schemas.openxmlformats.org/officeDocument/2006/relationships/image" Target="../media/image476.png"/><Relationship Id="rId4" Type="http://schemas.openxmlformats.org/officeDocument/2006/relationships/image" Target="../media/image477.png"/><Relationship Id="rId5" Type="http://schemas.openxmlformats.org/officeDocument/2006/relationships/image" Target="../media/image478.png"/><Relationship Id="rId6" Type="http://schemas.openxmlformats.org/officeDocument/2006/relationships/image" Target="../media/image479.png"/><Relationship Id="rId7" Type="http://schemas.openxmlformats.org/officeDocument/2006/relationships/image" Target="../media/image480.png"/><Relationship Id="rId8" Type="http://schemas.openxmlformats.org/officeDocument/2006/relationships/image" Target="../media/image481.png"/><Relationship Id="rId9" Type="http://schemas.openxmlformats.org/officeDocument/2006/relationships/image" Target="../media/image482.png"/><Relationship Id="rId10" Type="http://schemas.openxmlformats.org/officeDocument/2006/relationships/image" Target="../media/image483.png"/><Relationship Id="rId11" Type="http://schemas.openxmlformats.org/officeDocument/2006/relationships/image" Target="../media/image484.png"/><Relationship Id="rId12" Type="http://schemas.openxmlformats.org/officeDocument/2006/relationships/image" Target="../media/image485.png"/><Relationship Id="rId13" Type="http://schemas.openxmlformats.org/officeDocument/2006/relationships/image" Target="../media/image486.png"/><Relationship Id="rId14" Type="http://schemas.openxmlformats.org/officeDocument/2006/relationships/image" Target="../media/image487.png"/><Relationship Id="rId15" Type="http://schemas.openxmlformats.org/officeDocument/2006/relationships/image" Target="../media/image488.png"/><Relationship Id="rId16" Type="http://schemas.openxmlformats.org/officeDocument/2006/relationships/image" Target="../media/image489.png"/><Relationship Id="rId17" Type="http://schemas.openxmlformats.org/officeDocument/2006/relationships/image" Target="../media/image490.png"/><Relationship Id="rId18" Type="http://schemas.openxmlformats.org/officeDocument/2006/relationships/image" Target="../media/image491.png"/><Relationship Id="rId19" Type="http://schemas.openxmlformats.org/officeDocument/2006/relationships/image" Target="../media/image492.png"/><Relationship Id="rId20" Type="http://schemas.openxmlformats.org/officeDocument/2006/relationships/image" Target="../media/image493.png"/><Relationship Id="rId21" Type="http://schemas.openxmlformats.org/officeDocument/2006/relationships/image" Target="../media/image494.png"/><Relationship Id="rId22" Type="http://schemas.openxmlformats.org/officeDocument/2006/relationships/image" Target="../media/image495.png"/><Relationship Id="rId23" Type="http://schemas.openxmlformats.org/officeDocument/2006/relationships/image" Target="../media/image496.png"/><Relationship Id="rId24" Type="http://schemas.openxmlformats.org/officeDocument/2006/relationships/image" Target="../media/image497.png"/><Relationship Id="rId25" Type="http://schemas.openxmlformats.org/officeDocument/2006/relationships/image" Target="../media/image49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9.png"/><Relationship Id="rId3" Type="http://schemas.openxmlformats.org/officeDocument/2006/relationships/image" Target="../media/image500.png"/><Relationship Id="rId4" Type="http://schemas.openxmlformats.org/officeDocument/2006/relationships/image" Target="../media/image501.png"/><Relationship Id="rId5" Type="http://schemas.openxmlformats.org/officeDocument/2006/relationships/image" Target="../media/image502.png"/><Relationship Id="rId6" Type="http://schemas.openxmlformats.org/officeDocument/2006/relationships/image" Target="../media/image503.png"/><Relationship Id="rId7" Type="http://schemas.openxmlformats.org/officeDocument/2006/relationships/image" Target="../media/image504.png"/><Relationship Id="rId8" Type="http://schemas.openxmlformats.org/officeDocument/2006/relationships/image" Target="../media/image505.png"/><Relationship Id="rId9" Type="http://schemas.openxmlformats.org/officeDocument/2006/relationships/image" Target="../media/image506.png"/><Relationship Id="rId10" Type="http://schemas.openxmlformats.org/officeDocument/2006/relationships/image" Target="../media/image507.png"/><Relationship Id="rId11" Type="http://schemas.openxmlformats.org/officeDocument/2006/relationships/image" Target="../media/image508.png"/><Relationship Id="rId12" Type="http://schemas.openxmlformats.org/officeDocument/2006/relationships/image" Target="../media/image509.png"/><Relationship Id="rId13" Type="http://schemas.openxmlformats.org/officeDocument/2006/relationships/image" Target="../media/image510.png"/><Relationship Id="rId14" Type="http://schemas.openxmlformats.org/officeDocument/2006/relationships/image" Target="../media/image511.png"/><Relationship Id="rId15" Type="http://schemas.openxmlformats.org/officeDocument/2006/relationships/image" Target="../media/image512.png"/><Relationship Id="rId16" Type="http://schemas.openxmlformats.org/officeDocument/2006/relationships/image" Target="../media/image513.png"/><Relationship Id="rId17" Type="http://schemas.openxmlformats.org/officeDocument/2006/relationships/image" Target="../media/image514.png"/><Relationship Id="rId18" Type="http://schemas.openxmlformats.org/officeDocument/2006/relationships/image" Target="../media/image515.png"/><Relationship Id="rId19" Type="http://schemas.openxmlformats.org/officeDocument/2006/relationships/image" Target="../media/image516.png"/><Relationship Id="rId20" Type="http://schemas.openxmlformats.org/officeDocument/2006/relationships/image" Target="../media/image517.png"/><Relationship Id="rId21" Type="http://schemas.openxmlformats.org/officeDocument/2006/relationships/image" Target="../media/image518.png"/><Relationship Id="rId22" Type="http://schemas.openxmlformats.org/officeDocument/2006/relationships/image" Target="../media/image5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Relationship Id="rId20" Type="http://schemas.openxmlformats.org/officeDocument/2006/relationships/image" Target="../media/image131.png"/><Relationship Id="rId21" Type="http://schemas.openxmlformats.org/officeDocument/2006/relationships/image" Target="../media/image132.png"/><Relationship Id="rId22" Type="http://schemas.openxmlformats.org/officeDocument/2006/relationships/image" Target="../media/image133.png"/><Relationship Id="rId23" Type="http://schemas.openxmlformats.org/officeDocument/2006/relationships/image" Target="../media/image134.png"/><Relationship Id="rId24" Type="http://schemas.openxmlformats.org/officeDocument/2006/relationships/image" Target="../media/image135.png"/><Relationship Id="rId25" Type="http://schemas.openxmlformats.org/officeDocument/2006/relationships/image" Target="../media/image136.png"/><Relationship Id="rId26" Type="http://schemas.openxmlformats.org/officeDocument/2006/relationships/image" Target="../media/image137.png"/><Relationship Id="rId27" Type="http://schemas.openxmlformats.org/officeDocument/2006/relationships/image" Target="../media/image138.png"/><Relationship Id="rId28" Type="http://schemas.openxmlformats.org/officeDocument/2006/relationships/image" Target="../media/image139.png"/><Relationship Id="rId29" Type="http://schemas.openxmlformats.org/officeDocument/2006/relationships/image" Target="../media/image140.png"/><Relationship Id="rId30" Type="http://schemas.openxmlformats.org/officeDocument/2006/relationships/image" Target="../media/image141.png"/><Relationship Id="rId31" Type="http://schemas.openxmlformats.org/officeDocument/2006/relationships/image" Target="../media/image142.png"/><Relationship Id="rId32" Type="http://schemas.openxmlformats.org/officeDocument/2006/relationships/image" Target="../media/image143.png"/><Relationship Id="rId33" Type="http://schemas.openxmlformats.org/officeDocument/2006/relationships/image" Target="../media/image144.png"/><Relationship Id="rId34" Type="http://schemas.openxmlformats.org/officeDocument/2006/relationships/image" Target="../media/image145.png"/><Relationship Id="rId35" Type="http://schemas.openxmlformats.org/officeDocument/2006/relationships/image" Target="../media/image146.png"/><Relationship Id="rId36" Type="http://schemas.openxmlformats.org/officeDocument/2006/relationships/image" Target="../media/image14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Relationship Id="rId19" Type="http://schemas.openxmlformats.org/officeDocument/2006/relationships/image" Target="../media/image165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Relationship Id="rId22" Type="http://schemas.openxmlformats.org/officeDocument/2006/relationships/image" Target="../media/image168.png"/><Relationship Id="rId23" Type="http://schemas.openxmlformats.org/officeDocument/2006/relationships/image" Target="../media/image169.png"/><Relationship Id="rId24" Type="http://schemas.openxmlformats.org/officeDocument/2006/relationships/image" Target="../media/image170.png"/><Relationship Id="rId25" Type="http://schemas.openxmlformats.org/officeDocument/2006/relationships/image" Target="../media/image171.png"/><Relationship Id="rId26" Type="http://schemas.openxmlformats.org/officeDocument/2006/relationships/image" Target="../media/image172.png"/><Relationship Id="rId27" Type="http://schemas.openxmlformats.org/officeDocument/2006/relationships/image" Target="../media/image173.png"/><Relationship Id="rId28" Type="http://schemas.openxmlformats.org/officeDocument/2006/relationships/image" Target="../media/image174.png"/><Relationship Id="rId29" Type="http://schemas.openxmlformats.org/officeDocument/2006/relationships/image" Target="../media/image1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98969"/>
            <a:chOff x="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0692" y="2023955"/>
            <a:ext cx="7223859" cy="6251059"/>
            <a:chOff x="1570692" y="2023955"/>
            <a:chExt cx="7223859" cy="62510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692" y="2023955"/>
              <a:ext cx="7223859" cy="62510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7143" y="3495236"/>
            <a:ext cx="6171429" cy="3295242"/>
            <a:chOff x="2057143" y="3495236"/>
            <a:chExt cx="6171429" cy="32952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143" y="3495236"/>
              <a:ext cx="6171429" cy="32952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7161" y="1759157"/>
            <a:ext cx="6171429" cy="821201"/>
            <a:chOff x="2307161" y="1759157"/>
            <a:chExt cx="6171429" cy="8212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7161" y="1759157"/>
              <a:ext cx="6171429" cy="8212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91856" y="2845862"/>
            <a:ext cx="940678" cy="940979"/>
            <a:chOff x="1991856" y="2845862"/>
            <a:chExt cx="940678" cy="9409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1856" y="2845862"/>
              <a:ext cx="940678" cy="9409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5735" y="3263541"/>
            <a:ext cx="6806951" cy="20065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54838" y="5311109"/>
            <a:ext cx="5435996" cy="11518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13271" y="8340984"/>
            <a:ext cx="3262570" cy="625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6934" y="5885121"/>
            <a:ext cx="895425" cy="103029"/>
            <a:chOff x="3206934" y="5885121"/>
            <a:chExt cx="895425" cy="1030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6934" y="5885121"/>
              <a:ext cx="895425" cy="10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788" y="5417905"/>
            <a:ext cx="21031" cy="9524"/>
            <a:chOff x="133788" y="5417905"/>
            <a:chExt cx="21031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788" y="5417905"/>
              <a:ext cx="21031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8110" y="5442119"/>
            <a:ext cx="1898573" cy="859779"/>
            <a:chOff x="1298110" y="5442119"/>
            <a:chExt cx="1898573" cy="8597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98110" y="5442119"/>
              <a:ext cx="1898573" cy="859779"/>
              <a:chOff x="1298110" y="5442119"/>
              <a:chExt cx="1898573" cy="85977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98110" y="5442119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8628" y="5576064"/>
              <a:ext cx="2110228" cy="7510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55139" y="4956346"/>
            <a:ext cx="1898573" cy="859779"/>
            <a:chOff x="4155139" y="4956346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155139" y="4956346"/>
              <a:ext cx="1898573" cy="859779"/>
              <a:chOff x="4155139" y="4956346"/>
              <a:chExt cx="1898573" cy="85977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155139" y="495634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1368" y="5126886"/>
              <a:ext cx="1815456" cy="7503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72321" y="5764610"/>
            <a:ext cx="860900" cy="103029"/>
            <a:chOff x="6072321" y="5764610"/>
            <a:chExt cx="860900" cy="1030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6072321" y="5764610"/>
              <a:ext cx="860900" cy="1030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55139" y="6045261"/>
            <a:ext cx="1898573" cy="859779"/>
            <a:chOff x="4155139" y="6045261"/>
            <a:chExt cx="1898573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55139" y="6045261"/>
              <a:ext cx="1898573" cy="859779"/>
              <a:chOff x="4155139" y="6045261"/>
              <a:chExt cx="1898573" cy="85977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55139" y="604526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10421" y="6215804"/>
              <a:ext cx="1777361" cy="7503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89031" y="5386235"/>
            <a:ext cx="1898573" cy="859779"/>
            <a:chOff x="7089031" y="5386235"/>
            <a:chExt cx="1898573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089031" y="5386235"/>
              <a:ext cx="1898573" cy="859779"/>
              <a:chOff x="7089031" y="5386235"/>
              <a:chExt cx="1898573" cy="85977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089031" y="538623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97196" y="5328630"/>
              <a:ext cx="1881561" cy="1083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788" y="5417905"/>
            <a:ext cx="21031" cy="9524"/>
            <a:chOff x="133788" y="5417905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88" y="5417905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3807" y="3276456"/>
            <a:ext cx="1898573" cy="859779"/>
            <a:chOff x="473807" y="3276456"/>
            <a:chExt cx="1898573" cy="85977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73807" y="3276456"/>
              <a:ext cx="1898573" cy="859779"/>
              <a:chOff x="473807" y="3276456"/>
              <a:chExt cx="1898573" cy="85977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3807" y="327645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325" y="3410400"/>
              <a:ext cx="2138799" cy="7606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3807" y="6233300"/>
            <a:ext cx="1898573" cy="859779"/>
            <a:chOff x="473807" y="6233300"/>
            <a:chExt cx="1898573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73807" y="6233300"/>
              <a:ext cx="1898573" cy="859779"/>
              <a:chOff x="473807" y="6233300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73807" y="623330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3846" y="6367248"/>
              <a:ext cx="2072133" cy="7606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118944" y="4754878"/>
            <a:ext cx="1898573" cy="859779"/>
            <a:chOff x="3118944" y="4754878"/>
            <a:chExt cx="1898573" cy="85977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18944" y="4754878"/>
              <a:ext cx="1898573" cy="85977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2767" y="4728965"/>
            <a:ext cx="2827066" cy="10643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368253" y="6253885"/>
            <a:ext cx="1898573" cy="859779"/>
            <a:chOff x="5368253" y="6253885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368253" y="6253885"/>
              <a:ext cx="1898573" cy="859779"/>
              <a:chOff x="5368253" y="6253885"/>
              <a:chExt cx="1898573" cy="85977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368253" y="625388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3531" y="6232868"/>
              <a:ext cx="1806514" cy="10732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68253" y="4754878"/>
            <a:ext cx="1898573" cy="859779"/>
            <a:chOff x="5368253" y="4754878"/>
            <a:chExt cx="1898573" cy="8597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68253" y="4754878"/>
              <a:ext cx="1898573" cy="85977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75200" y="4706797"/>
            <a:ext cx="1838866" cy="112734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588861" y="4754878"/>
            <a:ext cx="1898573" cy="859779"/>
            <a:chOff x="7588861" y="4754878"/>
            <a:chExt cx="1898573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588861" y="4754878"/>
              <a:ext cx="1898573" cy="859779"/>
              <a:chOff x="7588861" y="4754878"/>
              <a:chExt cx="1898573" cy="85977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588861" y="475487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9359" y="4733861"/>
              <a:ext cx="2402609" cy="10732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3807" y="4775463"/>
            <a:ext cx="1898573" cy="859779"/>
            <a:chOff x="473807" y="4775463"/>
            <a:chExt cx="1898573" cy="85977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73807" y="4775463"/>
              <a:ext cx="1898573" cy="859779"/>
              <a:chOff x="473807" y="4775463"/>
              <a:chExt cx="1898573" cy="85977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73807" y="4775463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4328" y="4909418"/>
              <a:ext cx="2129275" cy="7510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105689" y="6300277"/>
            <a:ext cx="1898573" cy="859779"/>
            <a:chOff x="3105689" y="6300277"/>
            <a:chExt cx="1898573" cy="85977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05689" y="6300277"/>
              <a:ext cx="1898573" cy="8597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67248" y="4292507"/>
            <a:ext cx="415404" cy="103029"/>
            <a:chOff x="1267248" y="4292507"/>
            <a:chExt cx="415404" cy="1030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267248" y="4292507"/>
              <a:ext cx="415404" cy="1030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65343" y="5814412"/>
            <a:ext cx="415404" cy="103029"/>
            <a:chOff x="1265343" y="5814412"/>
            <a:chExt cx="415404" cy="10302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265343" y="5814412"/>
              <a:ext cx="415404" cy="10302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947410" y="6396252"/>
            <a:ext cx="1983561" cy="71301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588861" y="6253885"/>
            <a:ext cx="1898573" cy="859779"/>
            <a:chOff x="7588861" y="6253885"/>
            <a:chExt cx="1898573" cy="85977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7588861" y="6253885"/>
              <a:ext cx="1898573" cy="859779"/>
              <a:chOff x="7588861" y="6253885"/>
              <a:chExt cx="1898573" cy="85977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588861" y="625388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97019" y="6196278"/>
              <a:ext cx="1853018" cy="108343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105689" y="7711721"/>
            <a:ext cx="1898573" cy="859779"/>
            <a:chOff x="3105689" y="7711721"/>
            <a:chExt cx="1898573" cy="85977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05689" y="7711721"/>
              <a:ext cx="1898573" cy="85977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386304" y="6651579"/>
            <a:ext cx="549658" cy="103029"/>
            <a:chOff x="2386304" y="6651579"/>
            <a:chExt cx="549658" cy="1030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60000">
              <a:off x="2386304" y="6651579"/>
              <a:ext cx="549658" cy="1030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174161" y="5596877"/>
            <a:ext cx="1620038" cy="320462"/>
            <a:chOff x="2174161" y="5596877"/>
            <a:chExt cx="1620038" cy="32046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5400000">
              <a:off x="2174161" y="5596877"/>
              <a:ext cx="1620038" cy="3204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073536" y="7308230"/>
            <a:ext cx="1821657" cy="320462"/>
            <a:chOff x="2073536" y="7308230"/>
            <a:chExt cx="1821657" cy="32046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16200000">
              <a:off x="2073536" y="7308230"/>
              <a:ext cx="1821657" cy="32046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4994171" y="5148638"/>
            <a:ext cx="282526" cy="103029"/>
            <a:chOff x="4994171" y="5148638"/>
            <a:chExt cx="282526" cy="10302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20000">
              <a:off x="4994171" y="5148638"/>
              <a:ext cx="282526" cy="1030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988339" y="6667442"/>
            <a:ext cx="282526" cy="103029"/>
            <a:chOff x="4988339" y="6667442"/>
            <a:chExt cx="282526" cy="10302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20000">
              <a:off x="4988339" y="6667442"/>
              <a:ext cx="282526" cy="1030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001594" y="8145863"/>
            <a:ext cx="282526" cy="103029"/>
            <a:chOff x="5001594" y="8145863"/>
            <a:chExt cx="282526" cy="103029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20000">
              <a:off x="5001594" y="8145863"/>
              <a:ext cx="282526" cy="10302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304840" y="8034329"/>
            <a:ext cx="282526" cy="103029"/>
            <a:chOff x="7304840" y="8034329"/>
            <a:chExt cx="282526" cy="103029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120000">
              <a:off x="7304840" y="8034329"/>
              <a:ext cx="282526" cy="10302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268320" y="6667442"/>
            <a:ext cx="282526" cy="103029"/>
            <a:chOff x="7268320" y="6667442"/>
            <a:chExt cx="282526" cy="10302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120000">
              <a:off x="7268320" y="6667442"/>
              <a:ext cx="282526" cy="1030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268320" y="5153737"/>
            <a:ext cx="282526" cy="103029"/>
            <a:chOff x="7268320" y="5153737"/>
            <a:chExt cx="282526" cy="1030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20000">
              <a:off x="7268320" y="5153737"/>
              <a:ext cx="282526" cy="103029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179831" y="7850543"/>
            <a:ext cx="1805933" cy="750390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5368253" y="7711721"/>
            <a:ext cx="1898573" cy="859779"/>
            <a:chOff x="5368253" y="7711721"/>
            <a:chExt cx="1898573" cy="859779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5368253" y="7711721"/>
              <a:ext cx="1898573" cy="859779"/>
              <a:chOff x="5368253" y="7711721"/>
              <a:chExt cx="1898573" cy="859779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368253" y="771172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23527" y="7690706"/>
              <a:ext cx="1806514" cy="1073209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7588861" y="7711721"/>
            <a:ext cx="1898573" cy="859779"/>
            <a:chOff x="7588861" y="7711721"/>
            <a:chExt cx="1898573" cy="859779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7588861" y="7711721"/>
              <a:ext cx="1898573" cy="859779"/>
              <a:chOff x="7588861" y="7711721"/>
              <a:chExt cx="1898573" cy="859779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7588861" y="771172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634609" y="7690710"/>
              <a:ext cx="1824952" cy="1073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788" y="5417905"/>
            <a:ext cx="21031" cy="9524"/>
            <a:chOff x="133788" y="5417905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88" y="5417905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1914" y="3841297"/>
            <a:ext cx="1898573" cy="859779"/>
            <a:chOff x="641914" y="3841297"/>
            <a:chExt cx="1898573" cy="85977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41914" y="3841297"/>
              <a:ext cx="1898573" cy="859779"/>
              <a:chOff x="641914" y="3841297"/>
              <a:chExt cx="1898573" cy="85977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1914" y="384129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079" y="3975237"/>
              <a:ext cx="1862514" cy="7510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75311" y="3883207"/>
            <a:ext cx="1898573" cy="859779"/>
            <a:chOff x="3275311" y="3883207"/>
            <a:chExt cx="1898573" cy="8597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5311" y="3883207"/>
              <a:ext cx="1898573" cy="85977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21312" y="3884360"/>
            <a:ext cx="2518199" cy="7503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45227" y="5428606"/>
            <a:ext cx="1898573" cy="859779"/>
            <a:chOff x="7745227" y="5428606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745227" y="5428606"/>
              <a:ext cx="1898573" cy="859779"/>
              <a:chOff x="7745227" y="5428606"/>
              <a:chExt cx="1898573" cy="85977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45227" y="54286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00512" y="5550446"/>
              <a:ext cx="1805933" cy="7503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24620" y="3883207"/>
            <a:ext cx="1898573" cy="859779"/>
            <a:chOff x="5524620" y="3883207"/>
            <a:chExt cx="1898573" cy="8597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4620" y="3883207"/>
              <a:ext cx="1898573" cy="85977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26112" y="3862189"/>
            <a:ext cx="1806514" cy="101025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45227" y="3883207"/>
            <a:ext cx="1898573" cy="859779"/>
            <a:chOff x="7745227" y="3883207"/>
            <a:chExt cx="1898573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745227" y="3883207"/>
              <a:ext cx="1898573" cy="859779"/>
              <a:chOff x="7745227" y="3883207"/>
              <a:chExt cx="1898573" cy="85977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745227" y="388320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30312" y="3862189"/>
              <a:ext cx="2187590" cy="7503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262056" y="5428606"/>
            <a:ext cx="1898573" cy="859779"/>
            <a:chOff x="3262056" y="5428606"/>
            <a:chExt cx="1898573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3262056" y="5428606"/>
              <a:ext cx="1898573" cy="859779"/>
              <a:chOff x="3262056" y="5428606"/>
              <a:chExt cx="1898573" cy="85977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262056" y="54286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21679" y="5586474"/>
              <a:ext cx="1752286" cy="7504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62056" y="6840051"/>
            <a:ext cx="1898573" cy="859779"/>
            <a:chOff x="3262056" y="6840051"/>
            <a:chExt cx="1898573" cy="85977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2056" y="6840051"/>
              <a:ext cx="1898573" cy="8597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330528" y="4725206"/>
            <a:ext cx="1620038" cy="320462"/>
            <a:chOff x="2330528" y="4725206"/>
            <a:chExt cx="1620038" cy="32046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2330528" y="4725206"/>
              <a:ext cx="1620038" cy="32046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29903" y="6436559"/>
            <a:ext cx="1821657" cy="320462"/>
            <a:chOff x="2229903" y="6436559"/>
            <a:chExt cx="1821657" cy="32046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6200000">
              <a:off x="2229903" y="6436559"/>
              <a:ext cx="1821657" cy="32046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150538" y="4276967"/>
            <a:ext cx="282526" cy="103029"/>
            <a:chOff x="5150538" y="4276967"/>
            <a:chExt cx="282526" cy="1030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20000">
              <a:off x="5150538" y="4276967"/>
              <a:ext cx="282526" cy="1030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144706" y="5795771"/>
            <a:ext cx="282526" cy="103029"/>
            <a:chOff x="5144706" y="5795771"/>
            <a:chExt cx="282526" cy="10302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20000">
              <a:off x="5144706" y="5795771"/>
              <a:ext cx="282526" cy="103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157961" y="7274193"/>
            <a:ext cx="282526" cy="103029"/>
            <a:chOff x="5157961" y="7274193"/>
            <a:chExt cx="282526" cy="10302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20000">
              <a:off x="5157961" y="7274193"/>
              <a:ext cx="282526" cy="1030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424687" y="5795771"/>
            <a:ext cx="282526" cy="103029"/>
            <a:chOff x="7424687" y="5795771"/>
            <a:chExt cx="282526" cy="10302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20000">
              <a:off x="7424687" y="5795771"/>
              <a:ext cx="282526" cy="1030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424687" y="4282066"/>
            <a:ext cx="282526" cy="103029"/>
            <a:chOff x="7424687" y="4282066"/>
            <a:chExt cx="282526" cy="10302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20000">
              <a:off x="7424687" y="4282066"/>
              <a:ext cx="282526" cy="103029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060484" y="6942284"/>
            <a:ext cx="2091180" cy="76060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402081" y="5449096"/>
            <a:ext cx="1898573" cy="859779"/>
            <a:chOff x="5402081" y="5449096"/>
            <a:chExt cx="1898573" cy="85977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02081" y="5449096"/>
              <a:ext cx="1898573" cy="859779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274234" y="4878625"/>
            <a:ext cx="2201238" cy="194755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524620" y="6840051"/>
            <a:ext cx="1898573" cy="859779"/>
            <a:chOff x="5524620" y="6840051"/>
            <a:chExt cx="1898573" cy="85977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5524620" y="6840051"/>
              <a:ext cx="1898573" cy="859779"/>
              <a:chOff x="5524620" y="6840051"/>
              <a:chExt cx="1898573" cy="859779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5524620" y="684005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70370" y="6819037"/>
              <a:ext cx="1805933" cy="107320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060447" y="8076644"/>
            <a:ext cx="1898573" cy="859779"/>
            <a:chOff x="3060447" y="8076644"/>
            <a:chExt cx="1898573" cy="859779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60447" y="8076644"/>
              <a:ext cx="1898573" cy="8597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956351" y="8544819"/>
            <a:ext cx="282526" cy="103029"/>
            <a:chOff x="4956351" y="8544819"/>
            <a:chExt cx="282526" cy="103029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20000">
              <a:off x="4956351" y="8544819"/>
              <a:ext cx="282526" cy="103029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853714" y="8129753"/>
            <a:ext cx="2250971" cy="1073218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745227" y="7507619"/>
            <a:ext cx="1898573" cy="859779"/>
            <a:chOff x="7745227" y="7507619"/>
            <a:chExt cx="1898573" cy="859779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45227" y="7507619"/>
              <a:ext cx="1898573" cy="859779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753386" y="7630965"/>
            <a:ext cx="1862514" cy="760609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7745227" y="8725329"/>
            <a:ext cx="1898573" cy="859779"/>
            <a:chOff x="7745227" y="8725329"/>
            <a:chExt cx="1898573" cy="85977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745227" y="8725329"/>
              <a:ext cx="1898573" cy="859779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505738" y="8839153"/>
            <a:ext cx="2100704" cy="760609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5456950" y="8162106"/>
            <a:ext cx="1898573" cy="859779"/>
            <a:chOff x="5456950" y="8162106"/>
            <a:chExt cx="1898573" cy="859779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56950" y="8162106"/>
              <a:ext cx="1898573" cy="85977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02066" y="8533391"/>
            <a:ext cx="282526" cy="103029"/>
            <a:chOff x="7402066" y="8533391"/>
            <a:chExt cx="282526" cy="103029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120000">
              <a:off x="7402066" y="8533391"/>
              <a:ext cx="282526" cy="103029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5226986" y="8275928"/>
            <a:ext cx="2062609" cy="751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788" y="5417905"/>
            <a:ext cx="21031" cy="9524"/>
            <a:chOff x="133788" y="5417905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88" y="5417905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819" y="6073460"/>
            <a:ext cx="1898573" cy="859779"/>
            <a:chOff x="154819" y="6073460"/>
            <a:chExt cx="1898573" cy="85977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4819" y="6073460"/>
              <a:ext cx="1898573" cy="859779"/>
              <a:chOff x="154819" y="6073460"/>
              <a:chExt cx="1898573" cy="85977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4819" y="607346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89" y="6207404"/>
              <a:ext cx="1967304" cy="7606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38265" y="6451835"/>
            <a:ext cx="356417" cy="103029"/>
            <a:chOff x="4638265" y="6451835"/>
            <a:chExt cx="356417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265" y="6451835"/>
              <a:ext cx="356417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65519" y="6504695"/>
            <a:ext cx="356417" cy="103029"/>
            <a:chOff x="7365519" y="6504695"/>
            <a:chExt cx="356417" cy="1030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65519" y="6504695"/>
              <a:ext cx="356417" cy="1030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14848" y="6073460"/>
            <a:ext cx="2003389" cy="859779"/>
            <a:chOff x="2614848" y="6073460"/>
            <a:chExt cx="2003389" cy="85977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630172" y="6073460"/>
              <a:ext cx="1898573" cy="859779"/>
              <a:chOff x="2630172" y="6073460"/>
              <a:chExt cx="1898573" cy="859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630172" y="607346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03737" y="6253717"/>
              <a:ext cx="2537247" cy="7503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42857" y="6073460"/>
            <a:ext cx="2003389" cy="859779"/>
            <a:chOff x="5142857" y="6073460"/>
            <a:chExt cx="2003389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47670" y="6073460"/>
              <a:ext cx="1898573" cy="859779"/>
              <a:chOff x="5247670" y="6073460"/>
              <a:chExt cx="1898573" cy="85977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47670" y="607346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1745" y="6244193"/>
              <a:ext cx="2546771" cy="7503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053776" y="6504695"/>
            <a:ext cx="356417" cy="103029"/>
            <a:chOff x="2053776" y="6504695"/>
            <a:chExt cx="356417" cy="1030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53776" y="6504695"/>
              <a:ext cx="356417" cy="1030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64799" y="6124889"/>
            <a:ext cx="2003389" cy="859779"/>
            <a:chOff x="7864799" y="6124889"/>
            <a:chExt cx="2003389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17207" y="6124889"/>
              <a:ext cx="1898573" cy="859779"/>
              <a:chOff x="7917207" y="6124889"/>
              <a:chExt cx="1898573" cy="85977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917207" y="6124889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06049" y="6110029"/>
              <a:ext cx="2813761" cy="101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9421" y="5897949"/>
            <a:ext cx="333201" cy="103029"/>
            <a:chOff x="1349421" y="5897949"/>
            <a:chExt cx="333201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340000">
              <a:off x="1349421" y="5897949"/>
              <a:ext cx="333201" cy="1030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788" y="5417905"/>
            <a:ext cx="21031" cy="9524"/>
            <a:chOff x="133788" y="5417905"/>
            <a:chExt cx="21031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788" y="5417905"/>
              <a:ext cx="21031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9366" y="4921967"/>
            <a:ext cx="1898573" cy="859779"/>
            <a:chOff x="509366" y="4921967"/>
            <a:chExt cx="1898573" cy="8597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09366" y="4921967"/>
              <a:ext cx="1898573" cy="859779"/>
              <a:chOff x="509366" y="4921967"/>
              <a:chExt cx="1898573" cy="85977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9366" y="492196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36" y="5055910"/>
              <a:ext cx="1967304" cy="7606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6585" y="6223527"/>
            <a:ext cx="1898573" cy="859779"/>
            <a:chOff x="526585" y="6223527"/>
            <a:chExt cx="1898573" cy="8597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585" y="6223527"/>
              <a:ext cx="1898573" cy="85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73485" y="6683264"/>
            <a:ext cx="356417" cy="103029"/>
            <a:chOff x="2473485" y="6683264"/>
            <a:chExt cx="356417" cy="1030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3485" y="6683264"/>
              <a:ext cx="356417" cy="1030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83934" y="5834187"/>
            <a:ext cx="366204" cy="103029"/>
            <a:chOff x="4783934" y="5834187"/>
            <a:chExt cx="366204" cy="1030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20000">
              <a:off x="4783934" y="5834187"/>
              <a:ext cx="366204" cy="1030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58258" y="7475441"/>
            <a:ext cx="391048" cy="103029"/>
            <a:chOff x="4758258" y="7475441"/>
            <a:chExt cx="391048" cy="1030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900000">
              <a:off x="4758258" y="7475441"/>
              <a:ext cx="391048" cy="1030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62732" y="7422324"/>
            <a:ext cx="356417" cy="103029"/>
            <a:chOff x="7062732" y="7422324"/>
            <a:chExt cx="356417" cy="1030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62732" y="7422324"/>
              <a:ext cx="356417" cy="1030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62732" y="5783091"/>
            <a:ext cx="356417" cy="103029"/>
            <a:chOff x="7062732" y="5783091"/>
            <a:chExt cx="356417" cy="1030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2732" y="5783091"/>
              <a:ext cx="356417" cy="10302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5133" y="6233539"/>
            <a:ext cx="2480923" cy="105661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952710" y="6201336"/>
            <a:ext cx="2003391" cy="859779"/>
            <a:chOff x="2952710" y="6201336"/>
            <a:chExt cx="2003391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057527" y="6201336"/>
              <a:ext cx="1898573" cy="859779"/>
              <a:chOff x="3057527" y="6201336"/>
              <a:chExt cx="1898573" cy="85977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057527" y="620133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03484" y="6372072"/>
              <a:ext cx="2775085" cy="7503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58957" y="5444415"/>
            <a:ext cx="2003391" cy="859779"/>
            <a:chOff x="5058957" y="5444415"/>
            <a:chExt cx="2003391" cy="8597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163775" y="5444415"/>
              <a:ext cx="1898573" cy="859779"/>
              <a:chOff x="5163775" y="5444415"/>
              <a:chExt cx="1898573" cy="85977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163775" y="544441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00207" y="5615148"/>
              <a:ext cx="2822704" cy="7503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098719" y="7096809"/>
            <a:ext cx="2003390" cy="859779"/>
            <a:chOff x="5098719" y="7096809"/>
            <a:chExt cx="2003390" cy="85977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203537" y="7096809"/>
              <a:ext cx="1898573" cy="859779"/>
              <a:chOff x="5203537" y="7096809"/>
              <a:chExt cx="1898573" cy="85977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203537" y="7096809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39969" y="7267548"/>
              <a:ext cx="2822704" cy="7503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420443" y="5444415"/>
            <a:ext cx="2003389" cy="859779"/>
            <a:chOff x="7420443" y="5444415"/>
            <a:chExt cx="2003389" cy="85977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7487166" y="5444415"/>
              <a:ext cx="1898573" cy="859779"/>
              <a:chOff x="7487166" y="5444415"/>
              <a:chExt cx="1898573" cy="85977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487166" y="544441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32626" y="5453244"/>
              <a:ext cx="2632999" cy="107321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420443" y="7070051"/>
            <a:ext cx="2003389" cy="859779"/>
            <a:chOff x="7420443" y="7070051"/>
            <a:chExt cx="2003389" cy="859779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7487166" y="7070051"/>
              <a:ext cx="1898573" cy="859779"/>
              <a:chOff x="7487166" y="7070051"/>
              <a:chExt cx="1898573" cy="85977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487166" y="707005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61693" y="7078876"/>
              <a:ext cx="2832228" cy="10007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9421" y="5897949"/>
            <a:ext cx="333201" cy="103029"/>
            <a:chOff x="1349421" y="5897949"/>
            <a:chExt cx="333201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340000">
              <a:off x="1349421" y="5897949"/>
              <a:ext cx="333201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9366" y="4921967"/>
            <a:ext cx="1898573" cy="859779"/>
            <a:chOff x="509366" y="4921967"/>
            <a:chExt cx="1898573" cy="8597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09366" y="4921967"/>
              <a:ext cx="1898573" cy="859779"/>
              <a:chOff x="509366" y="4921967"/>
              <a:chExt cx="1898573" cy="85977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9366" y="492196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36" y="5055910"/>
              <a:ext cx="1967304" cy="7606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6585" y="6223527"/>
            <a:ext cx="1898573" cy="859779"/>
            <a:chOff x="526585" y="6223527"/>
            <a:chExt cx="1898573" cy="8597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585" y="6223527"/>
              <a:ext cx="1898573" cy="85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73485" y="6683264"/>
            <a:ext cx="356417" cy="103029"/>
            <a:chOff x="2473485" y="6683264"/>
            <a:chExt cx="356417" cy="1030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3485" y="6683264"/>
              <a:ext cx="356417" cy="1030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19918" y="6525631"/>
            <a:ext cx="356417" cy="103029"/>
            <a:chOff x="7419918" y="6525631"/>
            <a:chExt cx="356417" cy="1030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9918" y="6525631"/>
              <a:ext cx="356417" cy="10302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79838" y="6394260"/>
            <a:ext cx="2775085" cy="7503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952714" y="6201336"/>
            <a:ext cx="2003389" cy="859779"/>
            <a:chOff x="2952714" y="6201336"/>
            <a:chExt cx="2003389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057527" y="6201336"/>
              <a:ext cx="1898573" cy="859779"/>
              <a:chOff x="3057527" y="6201336"/>
              <a:chExt cx="1898573" cy="85977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057527" y="620133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8726" y="6372069"/>
              <a:ext cx="2480580" cy="7503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16144" y="6252029"/>
            <a:ext cx="2003389" cy="859779"/>
            <a:chOff x="5416144" y="6252029"/>
            <a:chExt cx="2003389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437063" y="6252029"/>
              <a:ext cx="1898573" cy="859779"/>
              <a:chOff x="5437063" y="6252029"/>
              <a:chExt cx="1898573" cy="85977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437063" y="6252029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57880" y="6254745"/>
              <a:ext cx="2493618" cy="10102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38479" y="6654761"/>
            <a:ext cx="356417" cy="103029"/>
            <a:chOff x="5038479" y="6654761"/>
            <a:chExt cx="356417" cy="1030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38479" y="6654761"/>
              <a:ext cx="356417" cy="1030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918187" y="6310129"/>
            <a:ext cx="1898573" cy="859779"/>
            <a:chOff x="7918187" y="6310129"/>
            <a:chExt cx="1898573" cy="8597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918187" y="6310129"/>
              <a:ext cx="1898573" cy="859779"/>
              <a:chOff x="7918187" y="6310129"/>
              <a:chExt cx="1898573" cy="85977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918187" y="6310129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88294" y="6283465"/>
              <a:ext cx="1327266" cy="107321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450933" y="7169908"/>
            <a:ext cx="3933811" cy="1573525"/>
            <a:chOff x="4450933" y="7169908"/>
            <a:chExt cx="3933811" cy="1573525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4450933" y="7169908"/>
              <a:ext cx="3933811" cy="1573525"/>
              <a:chOff x="4450933" y="7169908"/>
              <a:chExt cx="3933811" cy="1573525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0800000">
                <a:off x="4450933" y="7169908"/>
                <a:ext cx="3933811" cy="1573525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15310" y="7629563"/>
              <a:ext cx="4895152" cy="1073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92126" y="5692397"/>
            <a:ext cx="860900" cy="103029"/>
            <a:chOff x="1692126" y="5692397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692126" y="5692397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07895" y="5707794"/>
            <a:ext cx="630422" cy="103029"/>
            <a:chOff x="4607895" y="5707794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7895" y="5707794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14655" y="5692963"/>
            <a:ext cx="647526" cy="103029"/>
            <a:chOff x="7314655" y="5692963"/>
            <a:chExt cx="647526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7314655" y="5692963"/>
              <a:ext cx="647526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08834" y="6475100"/>
            <a:ext cx="428582" cy="103029"/>
            <a:chOff x="8908834" y="6475100"/>
            <a:chExt cx="428582" cy="1030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340000">
              <a:off x="8908834" y="6475100"/>
              <a:ext cx="428582" cy="1030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41065" y="5369906"/>
            <a:ext cx="1898573" cy="859779"/>
            <a:chOff x="-41065" y="5369906"/>
            <a:chExt cx="1898573" cy="85977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-41065" y="5369906"/>
              <a:ext cx="1898573" cy="859779"/>
              <a:chOff x="-41065" y="5369906"/>
              <a:chExt cx="1898573" cy="859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41065" y="53699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45329" y="5470146"/>
              <a:ext cx="1976856" cy="7510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55016" y="5369906"/>
            <a:ext cx="1898573" cy="859779"/>
            <a:chOff x="2655016" y="5369906"/>
            <a:chExt cx="1898573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655016" y="5369906"/>
              <a:ext cx="1898573" cy="859779"/>
              <a:chOff x="2655016" y="5369906"/>
              <a:chExt cx="1898573" cy="85977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55016" y="53699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18879" y="5377461"/>
              <a:ext cx="1805933" cy="10007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25179" y="5369906"/>
            <a:ext cx="1898573" cy="859779"/>
            <a:chOff x="5225179" y="5369906"/>
            <a:chExt cx="1898573" cy="85977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25179" y="5369906"/>
              <a:ext cx="1898573" cy="85977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31489" y="5472137"/>
            <a:ext cx="1824418" cy="76060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119370" y="5369906"/>
            <a:ext cx="1898573" cy="859779"/>
            <a:chOff x="8119370" y="5369906"/>
            <a:chExt cx="1898573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8119370" y="5369906"/>
              <a:ext cx="1898573" cy="859779"/>
              <a:chOff x="8119370" y="5369906"/>
              <a:chExt cx="1898573" cy="85977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119370" y="53699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98000" y="5472137"/>
              <a:ext cx="2062609" cy="75108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132625" y="6831655"/>
            <a:ext cx="1898573" cy="859779"/>
            <a:chOff x="8132625" y="6831655"/>
            <a:chExt cx="1898573" cy="8597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8132625" y="6831655"/>
              <a:ext cx="1898573" cy="859779"/>
              <a:chOff x="8132625" y="6831655"/>
              <a:chExt cx="1898573" cy="85977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132625" y="683165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97201" y="6856366"/>
              <a:ext cx="2342020" cy="10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192" y="6079040"/>
            <a:ext cx="860900" cy="103029"/>
            <a:chOff x="1733192" y="6079040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733192" y="6079040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48960" y="6094438"/>
            <a:ext cx="630422" cy="103029"/>
            <a:chOff x="4648960" y="6094438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960" y="6094438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55720" y="6079607"/>
            <a:ext cx="647526" cy="103029"/>
            <a:chOff x="7355720" y="6079607"/>
            <a:chExt cx="647526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7355720" y="6079607"/>
              <a:ext cx="647526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5756550"/>
            <a:ext cx="1898573" cy="859779"/>
            <a:chOff x="0" y="5756550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0" y="5756550"/>
              <a:ext cx="1898573" cy="859779"/>
              <a:chOff x="0" y="5756550"/>
              <a:chExt cx="1898573" cy="85977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0" y="575655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04263" y="5856790"/>
              <a:ext cx="1976856" cy="7510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96081" y="5756550"/>
            <a:ext cx="1898573" cy="859779"/>
            <a:chOff x="2696081" y="5756550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696081" y="5756550"/>
              <a:ext cx="1898573" cy="859779"/>
              <a:chOff x="2696081" y="5756550"/>
              <a:chExt cx="1898573" cy="85977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96081" y="575655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12830" y="5727513"/>
              <a:ext cx="1891085" cy="7606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59421" y="3782205"/>
            <a:ext cx="1898573" cy="859779"/>
            <a:chOff x="5559421" y="3782205"/>
            <a:chExt cx="1898573" cy="85977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559421" y="3782205"/>
              <a:ext cx="1898573" cy="859779"/>
              <a:chOff x="5559421" y="3782205"/>
              <a:chExt cx="1898573" cy="85977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559421" y="378220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7614" y="3619364"/>
              <a:ext cx="1997889" cy="12861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160435" y="5756550"/>
            <a:ext cx="1898573" cy="859779"/>
            <a:chOff x="8160435" y="5756550"/>
            <a:chExt cx="1898573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8160435" y="5756550"/>
              <a:ext cx="1898573" cy="859779"/>
              <a:chOff x="8160435" y="5756550"/>
              <a:chExt cx="1898573" cy="85977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160435" y="575655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24307" y="5895374"/>
              <a:ext cx="1786885" cy="7503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59421" y="5099611"/>
            <a:ext cx="1898573" cy="859779"/>
            <a:chOff x="5559421" y="5099611"/>
            <a:chExt cx="1898573" cy="8597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559421" y="5099611"/>
              <a:ext cx="1898573" cy="859779"/>
              <a:chOff x="5559421" y="5099611"/>
              <a:chExt cx="1898573" cy="85977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559421" y="509961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66045" y="4981622"/>
              <a:ext cx="2185346" cy="121307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559421" y="6268387"/>
            <a:ext cx="1898573" cy="859779"/>
            <a:chOff x="5559421" y="6268387"/>
            <a:chExt cx="1898573" cy="85977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559421" y="6268387"/>
              <a:ext cx="1898573" cy="859779"/>
              <a:chOff x="5559421" y="6268387"/>
              <a:chExt cx="1898573" cy="85977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559421" y="626838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6329" y="6327963"/>
              <a:ext cx="2068251" cy="85443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559421" y="7452062"/>
            <a:ext cx="1898573" cy="859779"/>
            <a:chOff x="5559421" y="7452062"/>
            <a:chExt cx="1898573" cy="85977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5559421" y="7452062"/>
              <a:ext cx="1898573" cy="859779"/>
              <a:chOff x="5559421" y="7452062"/>
              <a:chExt cx="1898573" cy="85977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559421" y="745206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08091" y="7402817"/>
              <a:ext cx="2026461" cy="1119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192" y="6079040"/>
            <a:ext cx="860900" cy="103029"/>
            <a:chOff x="1733192" y="6079040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733192" y="6079040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48960" y="6094438"/>
            <a:ext cx="630422" cy="103029"/>
            <a:chOff x="4648960" y="6094438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960" y="6094438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08101" y="6079607"/>
            <a:ext cx="647526" cy="103029"/>
            <a:chOff x="7508101" y="6079607"/>
            <a:chExt cx="647526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7508101" y="6079607"/>
              <a:ext cx="647526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77493" y="4561213"/>
            <a:ext cx="2908221" cy="1163288"/>
            <a:chOff x="7377493" y="4561213"/>
            <a:chExt cx="2908221" cy="11632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7493" y="4561213"/>
              <a:ext cx="2908221" cy="11632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5756550"/>
            <a:ext cx="1898573" cy="859779"/>
            <a:chOff x="0" y="5756550"/>
            <a:chExt cx="1898573" cy="85977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5756550"/>
              <a:ext cx="1898573" cy="85977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04263" y="5856790"/>
            <a:ext cx="1976856" cy="75108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696081" y="5807314"/>
            <a:ext cx="1898573" cy="859779"/>
            <a:chOff x="2696081" y="5807314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696081" y="5807314"/>
              <a:ext cx="1898573" cy="859779"/>
              <a:chOff x="2696081" y="5807314"/>
              <a:chExt cx="1898573" cy="85977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96081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59945" y="5814869"/>
              <a:ext cx="1853580" cy="10732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59421" y="5807314"/>
            <a:ext cx="1898573" cy="859779"/>
            <a:chOff x="5559421" y="5807314"/>
            <a:chExt cx="1898573" cy="85977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559421" y="5807314"/>
              <a:ext cx="1898573" cy="859779"/>
              <a:chOff x="5559421" y="5807314"/>
              <a:chExt cx="1898573" cy="85977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59421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17616" y="5758073"/>
              <a:ext cx="2026461" cy="11096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234760" y="5807314"/>
            <a:ext cx="1898573" cy="859779"/>
            <a:chOff x="8234760" y="5807314"/>
            <a:chExt cx="1898573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8234760" y="5807314"/>
              <a:ext cx="1898573" cy="859779"/>
              <a:chOff x="8234760" y="5807314"/>
              <a:chExt cx="1898573" cy="85977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234760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73905" y="5877716"/>
              <a:ext cx="2045508" cy="83363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50679" y="4512496"/>
            <a:ext cx="1701133" cy="10102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09382" y="5321647"/>
            <a:ext cx="860900" cy="103029"/>
            <a:chOff x="1809382" y="5321647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809382" y="5321647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25151" y="5337044"/>
            <a:ext cx="630422" cy="103029"/>
            <a:chOff x="4725151" y="5337044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5151" y="5337044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4291" y="5322213"/>
            <a:ext cx="647526" cy="103029"/>
            <a:chOff x="7584291" y="5322213"/>
            <a:chExt cx="647526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7584291" y="5322213"/>
              <a:ext cx="647526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190" y="4999156"/>
            <a:ext cx="1898573" cy="859779"/>
            <a:chOff x="76190" y="4999156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190" y="4999156"/>
              <a:ext cx="1898573" cy="859779"/>
              <a:chOff x="76190" y="4999156"/>
              <a:chExt cx="1898573" cy="85977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6190" y="499915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28073" y="5099396"/>
              <a:ext cx="1976856" cy="7510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72271" y="5049920"/>
            <a:ext cx="1898573" cy="859779"/>
            <a:chOff x="2772271" y="5049920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772271" y="5049920"/>
              <a:ext cx="1898573" cy="859779"/>
              <a:chOff x="2772271" y="5049920"/>
              <a:chExt cx="1898573" cy="85977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772271" y="504992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36136" y="5057476"/>
              <a:ext cx="1825561" cy="10007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35611" y="5049920"/>
            <a:ext cx="1898573" cy="859779"/>
            <a:chOff x="5635611" y="5049920"/>
            <a:chExt cx="1898573" cy="85977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35611" y="5049920"/>
              <a:ext cx="1898573" cy="85977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34000" y="5061054"/>
            <a:ext cx="2058628" cy="99982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310951" y="5049920"/>
            <a:ext cx="1898573" cy="859779"/>
            <a:chOff x="8310951" y="5049920"/>
            <a:chExt cx="1898573" cy="8597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10951" y="5049920"/>
              <a:ext cx="1898573" cy="8597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858725" y="5807420"/>
            <a:ext cx="890766" cy="103029"/>
            <a:chOff x="1858725" y="5807420"/>
            <a:chExt cx="890766" cy="1030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2520000">
              <a:off x="1858725" y="5807420"/>
              <a:ext cx="890766" cy="1030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679855" y="6387425"/>
            <a:ext cx="630422" cy="103029"/>
            <a:chOff x="4679855" y="6387425"/>
            <a:chExt cx="630422" cy="1030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79855" y="6387425"/>
              <a:ext cx="630422" cy="10302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59340" y="5111470"/>
            <a:ext cx="2572365" cy="85443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788366" y="6087797"/>
            <a:ext cx="1898573" cy="859779"/>
            <a:chOff x="2788366" y="6087797"/>
            <a:chExt cx="1898573" cy="8597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788366" y="6087797"/>
              <a:ext cx="1898573" cy="859779"/>
              <a:chOff x="2788366" y="6087797"/>
              <a:chExt cx="1898573" cy="85977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788366" y="608779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61754" y="6095355"/>
              <a:ext cx="1815456" cy="107320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35611" y="6048032"/>
            <a:ext cx="1898573" cy="859779"/>
            <a:chOff x="5635611" y="6048032"/>
            <a:chExt cx="1898573" cy="85977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635611" y="6048032"/>
              <a:ext cx="1898573" cy="859779"/>
              <a:chOff x="5635611" y="6048032"/>
              <a:chExt cx="1898573" cy="85977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635611" y="604803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22766" y="6055592"/>
              <a:ext cx="1892742" cy="101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033"/>
            <a:ext cx="10285714" cy="10298969"/>
            <a:chOff x="0" y="12033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033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1529" y="4605569"/>
            <a:ext cx="860900" cy="103029"/>
            <a:chOff x="1891529" y="4605569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1891529" y="4605569"/>
              <a:ext cx="860900" cy="10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33768" y="4605569"/>
            <a:ext cx="860900" cy="103029"/>
            <a:chOff x="4733768" y="4605569"/>
            <a:chExt cx="860900" cy="10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4733768" y="4605569"/>
              <a:ext cx="860900" cy="10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5486" y="4662389"/>
            <a:ext cx="860900" cy="103029"/>
            <a:chOff x="7395486" y="4662389"/>
            <a:chExt cx="860900" cy="1030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">
              <a:off x="7395486" y="4662389"/>
              <a:ext cx="860900" cy="1030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9221" y="4283078"/>
            <a:ext cx="1980249" cy="859779"/>
            <a:chOff x="-89221" y="4283078"/>
            <a:chExt cx="1980249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-7545" y="4283078"/>
              <a:ext cx="1898573" cy="859779"/>
              <a:chOff x="-7545" y="4283078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7545" y="428307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370828" y="4440009"/>
              <a:ext cx="2467771" cy="7503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09484" y="4239940"/>
            <a:ext cx="1898573" cy="859779"/>
            <a:chOff x="2809484" y="4239940"/>
            <a:chExt cx="1898573" cy="85977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809484" y="4239940"/>
              <a:ext cx="1898573" cy="859779"/>
              <a:chOff x="2809484" y="4239940"/>
              <a:chExt cx="1898573" cy="859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809484" y="423994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9526" y="4340174"/>
              <a:ext cx="1852990" cy="7510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95169" y="4283078"/>
            <a:ext cx="1898573" cy="859779"/>
            <a:chOff x="5595169" y="4283078"/>
            <a:chExt cx="1898573" cy="8597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5169" y="4283078"/>
              <a:ext cx="1898573" cy="85977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02489" y="4363470"/>
            <a:ext cx="2124828" cy="7503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256888" y="4283078"/>
            <a:ext cx="1898573" cy="859779"/>
            <a:chOff x="8256888" y="4283078"/>
            <a:chExt cx="1898573" cy="8597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6888" y="4283078"/>
              <a:ext cx="1898573" cy="8597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0453" y="5951603"/>
            <a:ext cx="860900" cy="103029"/>
            <a:chOff x="470453" y="5951603"/>
            <a:chExt cx="860900" cy="1030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470453" y="5951603"/>
              <a:ext cx="860900" cy="10302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353" y="4353771"/>
            <a:ext cx="2020564" cy="92159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43638" y="5573228"/>
            <a:ext cx="1980248" cy="859779"/>
            <a:chOff x="1443638" y="5573228"/>
            <a:chExt cx="1980248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525313" y="5573228"/>
              <a:ext cx="1898573" cy="859779"/>
              <a:chOff x="1525313" y="5573228"/>
              <a:chExt cx="1898573" cy="85977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25313" y="557322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2974" y="5693564"/>
              <a:ext cx="2876542" cy="75108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99034" y="5344331"/>
            <a:ext cx="2908221" cy="1163288"/>
            <a:chOff x="5099034" y="5344331"/>
            <a:chExt cx="2908221" cy="11632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099034" y="5344331"/>
              <a:ext cx="2908221" cy="1163288"/>
              <a:chOff x="5099034" y="5344331"/>
              <a:chExt cx="2908221" cy="116328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0800000">
                <a:off x="5099034" y="5344331"/>
                <a:ext cx="2908221" cy="1163288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78669" y="5741879"/>
              <a:ext cx="2248380" cy="750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65149" y="5270218"/>
            <a:ext cx="860900" cy="103029"/>
            <a:chOff x="3165149" y="5270218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3165149" y="5270218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80918" y="5285616"/>
            <a:ext cx="630422" cy="103029"/>
            <a:chOff x="6080918" y="5285616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0918" y="5285616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1957" y="4947727"/>
            <a:ext cx="1898573" cy="859779"/>
            <a:chOff x="1431957" y="4947727"/>
            <a:chExt cx="1898573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431957" y="4947727"/>
              <a:ext cx="1898573" cy="859779"/>
              <a:chOff x="1431957" y="4947727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31957" y="494772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7694" y="5047968"/>
              <a:ext cx="1976856" cy="7510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45664" y="4852861"/>
            <a:ext cx="1898573" cy="1141552"/>
            <a:chOff x="6945664" y="4852861"/>
            <a:chExt cx="1898573" cy="114155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945664" y="4852861"/>
              <a:ext cx="1898573" cy="859779"/>
              <a:chOff x="6945664" y="4852861"/>
              <a:chExt cx="1898573" cy="859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45664" y="485286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0004" y="4823830"/>
              <a:ext cx="1844028" cy="11463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035622" y="6335997"/>
            <a:ext cx="630422" cy="103029"/>
            <a:chOff x="6035622" y="6335997"/>
            <a:chExt cx="630422" cy="1030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5622" y="6335997"/>
              <a:ext cx="630422" cy="1030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40571" y="6866825"/>
            <a:ext cx="621206" cy="103029"/>
            <a:chOff x="6040571" y="6866825"/>
            <a:chExt cx="621206" cy="1030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800000">
              <a:off x="6040571" y="6866825"/>
              <a:ext cx="621206" cy="1030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45664" y="5994413"/>
            <a:ext cx="1908093" cy="859779"/>
            <a:chOff x="6945664" y="5994413"/>
            <a:chExt cx="1908093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45664" y="5994413"/>
              <a:ext cx="1898573" cy="859779"/>
              <a:chOff x="6945664" y="5994413"/>
              <a:chExt cx="1898573" cy="85977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945664" y="5994413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57030" y="6057844"/>
              <a:ext cx="2876032" cy="85443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207942" y="4896106"/>
            <a:ext cx="1898573" cy="859779"/>
            <a:chOff x="4207942" y="4896106"/>
            <a:chExt cx="1898573" cy="85977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207942" y="4896106"/>
              <a:ext cx="1898573" cy="859779"/>
              <a:chOff x="4207942" y="4896106"/>
              <a:chExt cx="1898573" cy="85977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207942" y="48961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62284" y="4903665"/>
              <a:ext cx="1815456" cy="7503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82227" y="5958430"/>
            <a:ext cx="1898573" cy="859779"/>
            <a:chOff x="4182227" y="5958430"/>
            <a:chExt cx="1898573" cy="85977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4182227" y="5958430"/>
              <a:ext cx="1898573" cy="859779"/>
              <a:chOff x="4182227" y="5958430"/>
              <a:chExt cx="1898573" cy="85977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82227" y="595843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55607" y="5965993"/>
              <a:ext cx="1824980" cy="10007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45664" y="7188478"/>
            <a:ext cx="1908093" cy="859779"/>
            <a:chOff x="6945664" y="7188478"/>
            <a:chExt cx="1908093" cy="85977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945664" y="7188478"/>
              <a:ext cx="1898573" cy="859779"/>
              <a:chOff x="6945664" y="7188478"/>
              <a:chExt cx="1898573" cy="85977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945664" y="718847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70982" y="7090006"/>
              <a:ext cx="2478213" cy="1286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192" y="6079040"/>
            <a:ext cx="860900" cy="103029"/>
            <a:chOff x="1733192" y="6079040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733192" y="6079040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48960" y="6094438"/>
            <a:ext cx="630422" cy="103029"/>
            <a:chOff x="4648960" y="6094438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960" y="6094438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08101" y="6079607"/>
            <a:ext cx="647526" cy="103029"/>
            <a:chOff x="7508101" y="6079607"/>
            <a:chExt cx="647526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7508101" y="6079607"/>
              <a:ext cx="647526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5756550"/>
            <a:ext cx="1898573" cy="859779"/>
            <a:chOff x="0" y="5756550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0" y="5756550"/>
              <a:ext cx="1898573" cy="859779"/>
              <a:chOff x="0" y="5756550"/>
              <a:chExt cx="1898573" cy="85977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0" y="575655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04263" y="5856790"/>
              <a:ext cx="1976856" cy="7510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96081" y="5807314"/>
            <a:ext cx="1898573" cy="859779"/>
            <a:chOff x="2696081" y="5807314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696081" y="5807314"/>
              <a:ext cx="1898573" cy="859779"/>
              <a:chOff x="2696081" y="5807314"/>
              <a:chExt cx="1898573" cy="85977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96081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59945" y="5814869"/>
              <a:ext cx="1825561" cy="10102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59421" y="5807314"/>
            <a:ext cx="1898573" cy="859779"/>
            <a:chOff x="5559421" y="5807314"/>
            <a:chExt cx="1898573" cy="85977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9421" y="5807314"/>
              <a:ext cx="1898573" cy="85977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191216" y="5863502"/>
            <a:ext cx="2333822" cy="84490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234760" y="5807314"/>
            <a:ext cx="1898573" cy="859779"/>
            <a:chOff x="8234760" y="5807314"/>
            <a:chExt cx="1898573" cy="8597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34760" y="5807314"/>
              <a:ext cx="1898573" cy="85977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04521" y="5706959"/>
            <a:ext cx="2369727" cy="1286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192" y="6079040"/>
            <a:ext cx="860900" cy="103029"/>
            <a:chOff x="1733192" y="6079040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1733192" y="6079040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48960" y="6094438"/>
            <a:ext cx="630422" cy="103029"/>
            <a:chOff x="4648960" y="6094438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960" y="6094438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43440" y="7332878"/>
            <a:ext cx="647526" cy="103029"/>
            <a:chOff x="5143440" y="7332878"/>
            <a:chExt cx="647526" cy="1030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5143440" y="7332878"/>
              <a:ext cx="647526" cy="103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5756550"/>
            <a:ext cx="1898573" cy="859779"/>
            <a:chOff x="0" y="5756550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0" y="5756550"/>
              <a:ext cx="1898573" cy="859779"/>
              <a:chOff x="0" y="5756550"/>
              <a:chExt cx="1898573" cy="85977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0" y="575655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65" y="5856793"/>
              <a:ext cx="1843466" cy="7606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96081" y="5807314"/>
            <a:ext cx="1898573" cy="859779"/>
            <a:chOff x="2696081" y="5807314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696081" y="5807314"/>
              <a:ext cx="1898573" cy="859779"/>
              <a:chOff x="2696081" y="5807314"/>
              <a:chExt cx="1898573" cy="85977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96081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69469" y="5778279"/>
              <a:ext cx="1796856" cy="11463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87907" y="6924900"/>
            <a:ext cx="2070035" cy="859779"/>
            <a:chOff x="2887907" y="6924900"/>
            <a:chExt cx="2070035" cy="85977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021274" y="6924900"/>
              <a:ext cx="1898573" cy="859779"/>
              <a:chOff x="3021274" y="6924900"/>
              <a:chExt cx="1898573" cy="85977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021274" y="692490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63085" y="6856611"/>
              <a:ext cx="2572956" cy="11922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63735" y="6146436"/>
            <a:ext cx="630422" cy="103029"/>
            <a:chOff x="7063735" y="6146436"/>
            <a:chExt cx="630422" cy="1030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63735" y="6146436"/>
              <a:ext cx="630422" cy="1030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026506" y="7359159"/>
            <a:ext cx="860900" cy="103029"/>
            <a:chOff x="2026506" y="7359159"/>
            <a:chExt cx="860900" cy="1030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2026506" y="7359159"/>
              <a:ext cx="860900" cy="1030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003765" y="6924900"/>
            <a:ext cx="1898573" cy="867954"/>
            <a:chOff x="6003765" y="6924900"/>
            <a:chExt cx="1898573" cy="867954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003765" y="6924900"/>
              <a:ext cx="1898573" cy="859779"/>
              <a:chOff x="6003765" y="6924900"/>
              <a:chExt cx="1898573" cy="85977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003765" y="692490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72752" y="6906890"/>
              <a:ext cx="2577346" cy="119226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279499" y="5747638"/>
            <a:ext cx="1898573" cy="859779"/>
            <a:chOff x="5279499" y="5747638"/>
            <a:chExt cx="1898573" cy="85977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279499" y="5747638"/>
              <a:ext cx="1898573" cy="859779"/>
              <a:chOff x="5279499" y="5747638"/>
              <a:chExt cx="1898573" cy="85977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279499" y="574763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52888" y="5755193"/>
              <a:ext cx="1805933" cy="107320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806150" y="5747638"/>
            <a:ext cx="1898573" cy="859779"/>
            <a:chOff x="7806150" y="5747638"/>
            <a:chExt cx="1898573" cy="85977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7806150" y="5747638"/>
              <a:ext cx="1898573" cy="859779"/>
              <a:chOff x="7806150" y="5747638"/>
              <a:chExt cx="1898573" cy="85977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806150" y="574763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86450" y="5680507"/>
              <a:ext cx="2185504" cy="1146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169" y="5807314"/>
            <a:ext cx="21031" cy="9524"/>
            <a:chOff x="186169" y="5807314"/>
            <a:chExt cx="21031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169" y="5807314"/>
              <a:ext cx="2103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3631" y="6079040"/>
            <a:ext cx="860900" cy="103029"/>
            <a:chOff x="2063631" y="6079040"/>
            <a:chExt cx="860900" cy="103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2063631" y="6079040"/>
              <a:ext cx="860900" cy="103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1780" y="6094438"/>
            <a:ext cx="630422" cy="103029"/>
            <a:chOff x="4931780" y="6094438"/>
            <a:chExt cx="630422" cy="1030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1780" y="6094438"/>
              <a:ext cx="630422" cy="103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9409" y="5807314"/>
            <a:ext cx="1898573" cy="859779"/>
            <a:chOff x="309409" y="5807314"/>
            <a:chExt cx="1898573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09409" y="5807314"/>
              <a:ext cx="1898573" cy="859779"/>
              <a:chOff x="309409" y="5807314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09409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59" y="5816578"/>
              <a:ext cx="2371685" cy="10732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5287" y="5807314"/>
            <a:ext cx="1898573" cy="859779"/>
            <a:chOff x="2945287" y="5807314"/>
            <a:chExt cx="1898573" cy="85977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945287" y="5807314"/>
              <a:ext cx="1898573" cy="859779"/>
              <a:chOff x="2945287" y="5807314"/>
              <a:chExt cx="1898573" cy="859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945287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18680" y="5814869"/>
              <a:ext cx="1806514" cy="10102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574921" y="6955070"/>
            <a:ext cx="2070035" cy="859779"/>
            <a:chOff x="4574921" y="6955070"/>
            <a:chExt cx="2070035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708291" y="6955070"/>
              <a:ext cx="1898573" cy="859779"/>
              <a:chOff x="4708291" y="6955070"/>
              <a:chExt cx="1898573" cy="85977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08291" y="695507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3222" y="6849357"/>
              <a:ext cx="2899870" cy="12671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94174" y="6146436"/>
            <a:ext cx="630422" cy="103029"/>
            <a:chOff x="7394174" y="6146436"/>
            <a:chExt cx="630422" cy="1030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4174" y="6146436"/>
              <a:ext cx="630422" cy="1030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41267" y="7333445"/>
            <a:ext cx="860900" cy="103029"/>
            <a:chOff x="3541267" y="7333445"/>
            <a:chExt cx="860900" cy="1030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3541267" y="7333445"/>
              <a:ext cx="860900" cy="1030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77733" y="5807314"/>
            <a:ext cx="1898573" cy="859779"/>
            <a:chOff x="8077733" y="5807314"/>
            <a:chExt cx="1898573" cy="85977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077733" y="5807314"/>
              <a:ext cx="1898573" cy="859779"/>
              <a:chOff x="8077733" y="5807314"/>
              <a:chExt cx="1898573" cy="85977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077733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04007" y="5778278"/>
              <a:ext cx="1862514" cy="108343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562320" y="5807314"/>
            <a:ext cx="1898573" cy="859779"/>
            <a:chOff x="5562320" y="5807314"/>
            <a:chExt cx="1898573" cy="85977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562320" y="5807314"/>
              <a:ext cx="1898573" cy="859779"/>
              <a:chOff x="5562320" y="5807314"/>
              <a:chExt cx="1898573" cy="85977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562320" y="580731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6915" y="5740183"/>
              <a:ext cx="2479923" cy="1073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98969"/>
            <a:chOff x="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1723" y="5564627"/>
            <a:ext cx="860900" cy="103029"/>
            <a:chOff x="3071723" y="5564627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3071723" y="5564627"/>
              <a:ext cx="860900" cy="10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13962" y="5564627"/>
            <a:ext cx="860900" cy="103029"/>
            <a:chOff x="5913962" y="5564627"/>
            <a:chExt cx="860900" cy="10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5913962" y="5564627"/>
              <a:ext cx="860900" cy="10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1870" y="5186252"/>
            <a:ext cx="1898573" cy="859779"/>
            <a:chOff x="1261870" y="5186252"/>
            <a:chExt cx="1898573" cy="8597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61870" y="5186252"/>
              <a:ext cx="1898573" cy="859779"/>
              <a:chOff x="1261870" y="5186252"/>
              <a:chExt cx="1898573" cy="85977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61870" y="518625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2559" y="5333784"/>
              <a:ext cx="1663685" cy="7335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32997" y="5167595"/>
            <a:ext cx="1898573" cy="859779"/>
            <a:chOff x="4032997" y="5167595"/>
            <a:chExt cx="1898573" cy="8597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2997" y="5167595"/>
              <a:ext cx="1898573" cy="8597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89270" y="5138343"/>
            <a:ext cx="2067678" cy="110188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29689" y="5149485"/>
            <a:ext cx="1898573" cy="859779"/>
            <a:chOff x="6829689" y="5149485"/>
            <a:chExt cx="1898573" cy="8597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29689" y="5149485"/>
              <a:ext cx="1898573" cy="85977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14406" y="5109356"/>
            <a:ext cx="1806514" cy="1010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98969"/>
            <a:chOff x="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09853" y="5906668"/>
            <a:ext cx="860900" cy="103029"/>
            <a:chOff x="1809853" y="5906668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1809853" y="5906668"/>
              <a:ext cx="860900" cy="10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52092" y="5906668"/>
            <a:ext cx="860900" cy="103029"/>
            <a:chOff x="4652092" y="5906668"/>
            <a:chExt cx="860900" cy="10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4652092" y="5906668"/>
              <a:ext cx="860900" cy="10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3810" y="5963487"/>
            <a:ext cx="860900" cy="103029"/>
            <a:chOff x="7313810" y="5963487"/>
            <a:chExt cx="860900" cy="1030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">
              <a:off x="7313810" y="5963487"/>
              <a:ext cx="860900" cy="1030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5528293"/>
            <a:ext cx="1898573" cy="859779"/>
            <a:chOff x="0" y="5528293"/>
            <a:chExt cx="1898573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0" y="5528293"/>
              <a:ext cx="1898573" cy="859779"/>
              <a:chOff x="0" y="5528293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5528293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689" y="5675825"/>
              <a:ext cx="1663685" cy="7335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71127" y="5509635"/>
            <a:ext cx="1898573" cy="859779"/>
            <a:chOff x="2771127" y="5509635"/>
            <a:chExt cx="1898573" cy="85977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71127" y="5509635"/>
              <a:ext cx="1898573" cy="85977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57558" y="5474524"/>
            <a:ext cx="1686456" cy="11273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567819" y="5491525"/>
            <a:ext cx="1898573" cy="859779"/>
            <a:chOff x="5567819" y="5491525"/>
            <a:chExt cx="1898573" cy="8597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7819" y="5491525"/>
              <a:ext cx="1898573" cy="85977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76357" y="5451394"/>
            <a:ext cx="1682694" cy="101025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200703" y="5584177"/>
            <a:ext cx="1898573" cy="859779"/>
            <a:chOff x="8200703" y="5584177"/>
            <a:chExt cx="1898573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200703" y="5584177"/>
              <a:ext cx="1898573" cy="859779"/>
              <a:chOff x="8200703" y="5584177"/>
              <a:chExt cx="1898573" cy="85977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200703" y="558417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72622" y="5684416"/>
              <a:ext cx="2062609" cy="760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98969"/>
            <a:chOff x="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2793" y="6075148"/>
            <a:ext cx="860900" cy="103029"/>
            <a:chOff x="2482793" y="6075148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2482793" y="6075148"/>
              <a:ext cx="860900" cy="1030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5738" y="5677106"/>
            <a:ext cx="1898573" cy="859779"/>
            <a:chOff x="465738" y="5677106"/>
            <a:chExt cx="1898573" cy="85977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65738" y="5677106"/>
              <a:ext cx="1898573" cy="859779"/>
              <a:chOff x="465738" y="5677106"/>
              <a:chExt cx="1898573" cy="85977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5738" y="5677106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778" y="5777343"/>
              <a:ext cx="1862514" cy="7510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49328" y="5157240"/>
            <a:ext cx="1898573" cy="859779"/>
            <a:chOff x="3549328" y="5157240"/>
            <a:chExt cx="1898573" cy="8597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9328" y="5157240"/>
              <a:ext cx="1898573" cy="85977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0634" y="5259471"/>
            <a:ext cx="2138799" cy="7606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63255" y="5157240"/>
            <a:ext cx="1898573" cy="859779"/>
            <a:chOff x="5663255" y="5157240"/>
            <a:chExt cx="1898573" cy="8597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3255" y="5157240"/>
              <a:ext cx="1898573" cy="85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20384" y="4862173"/>
            <a:ext cx="6399592" cy="2553320"/>
            <a:chOff x="3420384" y="4862173"/>
            <a:chExt cx="6399592" cy="25533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20384" y="4862173"/>
              <a:ext cx="6399592" cy="255332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7563" y="5259471"/>
            <a:ext cx="1976856" cy="75108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14209" y="5171645"/>
            <a:ext cx="1898573" cy="859779"/>
            <a:chOff x="7714209" y="5171645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714209" y="5171645"/>
              <a:ext cx="1898573" cy="859779"/>
              <a:chOff x="7714209" y="5171645"/>
              <a:chExt cx="1898573" cy="85977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714209" y="5171645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09946" y="5271884"/>
              <a:ext cx="1967333" cy="7606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37527" y="6125104"/>
            <a:ext cx="1898573" cy="859779"/>
            <a:chOff x="4437527" y="6125104"/>
            <a:chExt cx="1898573" cy="85977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437527" y="6125104"/>
              <a:ext cx="1898573" cy="859779"/>
              <a:chOff x="4437527" y="6125104"/>
              <a:chExt cx="1898573" cy="85977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37527" y="612510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23744" y="6225347"/>
              <a:ext cx="2005428" cy="7606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95439" y="6127921"/>
            <a:ext cx="1898573" cy="859779"/>
            <a:chOff x="6695439" y="6127921"/>
            <a:chExt cx="1898573" cy="8597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695439" y="6127921"/>
              <a:ext cx="1898573" cy="859779"/>
              <a:chOff x="6695439" y="6127921"/>
              <a:chExt cx="1898573" cy="85977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695439" y="612792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5007" y="6228164"/>
              <a:ext cx="1843466" cy="760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7973" y="6081042"/>
            <a:ext cx="860900" cy="103029"/>
            <a:chOff x="3037973" y="6081042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3037973" y="6081042"/>
              <a:ext cx="860900" cy="10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24633" y="6090566"/>
            <a:ext cx="860900" cy="103029"/>
            <a:chOff x="5924633" y="6090566"/>
            <a:chExt cx="860900" cy="10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5924633" y="6090566"/>
              <a:ext cx="860900" cy="10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6981" y="5758551"/>
            <a:ext cx="1898573" cy="859779"/>
            <a:chOff x="1276981" y="5758551"/>
            <a:chExt cx="1898573" cy="8597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76981" y="5758551"/>
              <a:ext cx="1898573" cy="859779"/>
              <a:chOff x="1276981" y="5758551"/>
              <a:chExt cx="1898573" cy="85977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76981" y="575855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0841" y="5858793"/>
              <a:ext cx="1729142" cy="7606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04394" y="5758551"/>
            <a:ext cx="1898573" cy="859779"/>
            <a:chOff x="4004394" y="5758551"/>
            <a:chExt cx="1898573" cy="8597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004394" y="5758551"/>
              <a:ext cx="1898573" cy="859779"/>
              <a:chOff x="4004394" y="5758551"/>
              <a:chExt cx="1898573" cy="85977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004394" y="575855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7777" y="5766107"/>
              <a:ext cx="1806514" cy="10007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14579" y="5768688"/>
            <a:ext cx="1898573" cy="859779"/>
            <a:chOff x="6814579" y="5768688"/>
            <a:chExt cx="1898573" cy="8597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814579" y="5768688"/>
              <a:ext cx="1898573" cy="859779"/>
              <a:chOff x="6814579" y="5768688"/>
              <a:chExt cx="1898573" cy="85977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14579" y="576868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4149" y="5776241"/>
              <a:ext cx="1958352" cy="101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2970" y="5827832"/>
            <a:ext cx="860900" cy="103029"/>
            <a:chOff x="1812970" y="5827832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1812970" y="5827832"/>
              <a:ext cx="860900" cy="10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99629" y="5837356"/>
            <a:ext cx="860900" cy="103029"/>
            <a:chOff x="4699629" y="5837356"/>
            <a:chExt cx="860900" cy="10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4699629" y="5837356"/>
              <a:ext cx="860900" cy="10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54094" y="5856404"/>
            <a:ext cx="860900" cy="103029"/>
            <a:chOff x="7454094" y="5856404"/>
            <a:chExt cx="860900" cy="1030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">
              <a:off x="7454094" y="5856404"/>
              <a:ext cx="860900" cy="1030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978" y="5505342"/>
            <a:ext cx="1898573" cy="859779"/>
            <a:chOff x="51978" y="5505342"/>
            <a:chExt cx="1898573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1978" y="5505342"/>
              <a:ext cx="1898573" cy="859779"/>
              <a:chOff x="51978" y="5505342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978" y="550534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52286" y="5605584"/>
              <a:ext cx="1967333" cy="7510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79391" y="5505342"/>
            <a:ext cx="1898573" cy="859779"/>
            <a:chOff x="2779391" y="5505342"/>
            <a:chExt cx="1898573" cy="85977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779391" y="5505342"/>
              <a:ext cx="1898573" cy="859779"/>
              <a:chOff x="2779391" y="5505342"/>
              <a:chExt cx="1898573" cy="859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779391" y="550534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52778" y="5512899"/>
              <a:ext cx="1806514" cy="10007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89575" y="5515478"/>
            <a:ext cx="1898573" cy="859779"/>
            <a:chOff x="5589575" y="5515478"/>
            <a:chExt cx="1898573" cy="85977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589575" y="5515478"/>
              <a:ext cx="1898573" cy="859779"/>
              <a:chOff x="5589575" y="5515478"/>
              <a:chExt cx="1898573" cy="85977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589575" y="551547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3917" y="5523031"/>
              <a:ext cx="1815456" cy="101025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315495" y="5510017"/>
            <a:ext cx="1898573" cy="859779"/>
            <a:chOff x="8315495" y="5510017"/>
            <a:chExt cx="1898573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315495" y="5510017"/>
              <a:ext cx="1898573" cy="859779"/>
              <a:chOff x="8315495" y="5510017"/>
              <a:chExt cx="1898573" cy="85977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315495" y="551001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94125" y="5612248"/>
              <a:ext cx="2062609" cy="751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2093" y="6666513"/>
            <a:ext cx="860900" cy="103029"/>
            <a:chOff x="1622093" y="6666513"/>
            <a:chExt cx="860900" cy="10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1622093" y="6666513"/>
              <a:ext cx="860900" cy="10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46222" y="4302555"/>
            <a:ext cx="860900" cy="103029"/>
            <a:chOff x="6946222" y="4302555"/>
            <a:chExt cx="860900" cy="10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6946222" y="4302555"/>
              <a:ext cx="860900" cy="10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83494" y="6232254"/>
            <a:ext cx="1898573" cy="859779"/>
            <a:chOff x="2483494" y="6232254"/>
            <a:chExt cx="1898573" cy="8597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3494" y="6232254"/>
              <a:ext cx="1898573" cy="8597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6232254"/>
            <a:ext cx="1898573" cy="859779"/>
            <a:chOff x="0" y="6232254"/>
            <a:chExt cx="1898573" cy="8597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0" y="6232254"/>
              <a:ext cx="1898573" cy="859779"/>
              <a:chOff x="0" y="6232254"/>
              <a:chExt cx="1898573" cy="859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623225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632" y="6369086"/>
              <a:ext cx="1805933" cy="7503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08312" y="4302413"/>
            <a:ext cx="648014" cy="103029"/>
            <a:chOff x="4308312" y="4302413"/>
            <a:chExt cx="648014" cy="1030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0000">
              <a:off x="4308312" y="4302413"/>
              <a:ext cx="648014" cy="1030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17836" y="5395747"/>
            <a:ext cx="648014" cy="103029"/>
            <a:chOff x="4317836" y="5395747"/>
            <a:chExt cx="648014" cy="1030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4317836" y="5395747"/>
              <a:ext cx="648014" cy="1030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2067" y="6610629"/>
            <a:ext cx="612999" cy="103029"/>
            <a:chOff x="4382067" y="6610629"/>
            <a:chExt cx="612999" cy="1030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2067" y="6610629"/>
              <a:ext cx="612999" cy="1030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70639" y="7780152"/>
            <a:ext cx="612999" cy="103029"/>
            <a:chOff x="4370639" y="7780152"/>
            <a:chExt cx="612999" cy="1030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70639" y="7780152"/>
              <a:ext cx="612999" cy="1030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78258" y="8892533"/>
            <a:ext cx="612999" cy="103029"/>
            <a:chOff x="4378258" y="8892533"/>
            <a:chExt cx="612999" cy="1030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78258" y="8892533"/>
              <a:ext cx="612999" cy="1030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34794" y="6576841"/>
            <a:ext cx="860900" cy="103029"/>
            <a:chOff x="6934794" y="6576841"/>
            <a:chExt cx="860900" cy="1030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6934794" y="6576841"/>
              <a:ext cx="860900" cy="1030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70984" y="8860651"/>
            <a:ext cx="860900" cy="103029"/>
            <a:chOff x="6970984" y="8860651"/>
            <a:chExt cx="860900" cy="1030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6970984" y="8860651"/>
              <a:ext cx="860900" cy="10302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31126" y="6425401"/>
            <a:ext cx="1805933" cy="75039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995066" y="3979780"/>
            <a:ext cx="1898573" cy="859779"/>
            <a:chOff x="4995066" y="3979780"/>
            <a:chExt cx="1898573" cy="8597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995066" y="3979780"/>
              <a:ext cx="1898573" cy="859779"/>
              <a:chOff x="4995066" y="3979780"/>
              <a:chExt cx="1898573" cy="85977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995066" y="397978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82755" y="3987336"/>
              <a:ext cx="1729714" cy="10102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995066" y="5106640"/>
            <a:ext cx="1898573" cy="859779"/>
            <a:chOff x="4995066" y="5106640"/>
            <a:chExt cx="1898573" cy="85977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4995066" y="5106640"/>
              <a:ext cx="1898573" cy="859779"/>
              <a:chOff x="4995066" y="5106640"/>
              <a:chExt cx="1898573" cy="85977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995066" y="5106640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97069" y="5198155"/>
              <a:ext cx="1968647" cy="79275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969616" y="3924181"/>
            <a:ext cx="1898573" cy="859779"/>
            <a:chOff x="7969616" y="3924181"/>
            <a:chExt cx="1898573" cy="85977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7969616" y="3924181"/>
              <a:ext cx="1898573" cy="859779"/>
              <a:chOff x="7969616" y="3924181"/>
              <a:chExt cx="1898573" cy="85977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969616" y="3924181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33476" y="4063001"/>
              <a:ext cx="1805933" cy="7503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995066" y="6232254"/>
            <a:ext cx="1898573" cy="859779"/>
            <a:chOff x="4995066" y="6232254"/>
            <a:chExt cx="1898573" cy="859779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4995066" y="6232254"/>
              <a:ext cx="1898573" cy="859779"/>
              <a:chOff x="4995066" y="6232254"/>
              <a:chExt cx="1898573" cy="85977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4995066" y="623225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21336" y="6334488"/>
              <a:ext cx="1824418" cy="76060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047148" y="7398803"/>
            <a:ext cx="1898573" cy="859779"/>
            <a:chOff x="5047148" y="7398803"/>
            <a:chExt cx="1898573" cy="85977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5047148" y="7398803"/>
              <a:ext cx="1898573" cy="859779"/>
              <a:chOff x="5047148" y="7398803"/>
              <a:chExt cx="1898573" cy="859779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047148" y="7398803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16245" y="7501032"/>
              <a:ext cx="2110228" cy="75108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085714" y="8530212"/>
            <a:ext cx="1846491" cy="836193"/>
            <a:chOff x="5085714" y="8530212"/>
            <a:chExt cx="1846491" cy="836193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5085714" y="8530212"/>
              <a:ext cx="1846491" cy="836193"/>
              <a:chOff x="5085714" y="8530212"/>
              <a:chExt cx="1846491" cy="836193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085714" y="8530212"/>
                <a:ext cx="1846491" cy="836193"/>
              </a:xfrm>
              <a:prstGeom prst="rect">
                <a:avLst/>
              </a:prstGeom>
            </p:spPr>
          </p:pic>
        </p:grpSp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68247" y="8665218"/>
              <a:ext cx="1614242" cy="729814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7969616" y="6232254"/>
            <a:ext cx="1898573" cy="859779"/>
            <a:chOff x="7969616" y="6232254"/>
            <a:chExt cx="1898573" cy="859779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7969616" y="6232254"/>
              <a:ext cx="1898573" cy="859779"/>
              <a:chOff x="7969616" y="6232254"/>
              <a:chExt cx="1898573" cy="859779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969616" y="6232254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57295" y="6371075"/>
              <a:ext cx="1653552" cy="75039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985480" y="8525951"/>
            <a:ext cx="1846491" cy="836193"/>
            <a:chOff x="7985480" y="8525951"/>
            <a:chExt cx="1846491" cy="836193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7985480" y="8525951"/>
              <a:ext cx="1846491" cy="836193"/>
              <a:chOff x="7985480" y="8525951"/>
              <a:chExt cx="1846491" cy="836193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985480" y="8525951"/>
                <a:ext cx="1846491" cy="836193"/>
              </a:xfrm>
              <a:prstGeom prst="rect">
                <a:avLst/>
              </a:prstGeom>
            </p:spPr>
          </p:pic>
        </p:grpSp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83799" y="8552313"/>
              <a:ext cx="1782280" cy="973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30" y="0"/>
            <a:ext cx="10285714" cy="10298969"/>
            <a:chOff x="-21030" y="0"/>
            <a:chExt cx="10285714" cy="10298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30" y="0"/>
              <a:ext cx="10285714" cy="10298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4" y="1163193"/>
            <a:ext cx="9746244" cy="129845"/>
            <a:chOff x="121944" y="1163193"/>
            <a:chExt cx="9746244" cy="129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44" y="1163193"/>
              <a:ext cx="9746244" cy="1298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168" y="101737"/>
            <a:ext cx="6044471" cy="1683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44" y="1373290"/>
            <a:ext cx="10059008" cy="1507237"/>
            <a:chOff x="121944" y="1373290"/>
            <a:chExt cx="10059008" cy="150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7560" y="619672"/>
              <a:ext cx="20118017" cy="30144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1320" y="1382129"/>
              <a:ext cx="2795821" cy="7552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803" y="1428533"/>
              <a:ext cx="2393926" cy="745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7554" y="5953302"/>
            <a:ext cx="860900" cy="103029"/>
            <a:chOff x="7247554" y="5953302"/>
            <a:chExt cx="860900" cy="1030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7247554" y="5953302"/>
              <a:ext cx="860900" cy="10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0148" y="5621288"/>
            <a:ext cx="1898573" cy="859779"/>
            <a:chOff x="2410148" y="5621288"/>
            <a:chExt cx="1898573" cy="85977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10148" y="5621288"/>
              <a:ext cx="1898573" cy="859779"/>
              <a:chOff x="2410148" y="5621288"/>
              <a:chExt cx="1898573" cy="85977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10148" y="5621288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6361" y="5721526"/>
              <a:ext cx="1986380" cy="7606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73931" y="3455533"/>
            <a:ext cx="1898573" cy="859779"/>
            <a:chOff x="2373931" y="3455533"/>
            <a:chExt cx="1898573" cy="8597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3931" y="3455533"/>
              <a:ext cx="1898573" cy="85977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48434" y="3557764"/>
            <a:ext cx="1948285" cy="7606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73931" y="6855554"/>
            <a:ext cx="1898573" cy="859779"/>
            <a:chOff x="2373931" y="6855554"/>
            <a:chExt cx="1898573" cy="8597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3931" y="6855554"/>
              <a:ext cx="1898573" cy="85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22410" y="5953302"/>
            <a:ext cx="860900" cy="103029"/>
            <a:chOff x="4322410" y="5953302"/>
            <a:chExt cx="860900" cy="1030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4322410" y="5953302"/>
              <a:ext cx="860900" cy="1030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34176" y="4629611"/>
            <a:ext cx="2321012" cy="459123"/>
            <a:chOff x="3334176" y="4629611"/>
            <a:chExt cx="2321012" cy="45912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3334176" y="4629611"/>
              <a:ext cx="2321012" cy="45912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189482" y="7081449"/>
            <a:ext cx="2609869" cy="459123"/>
            <a:chOff x="3189482" y="7081449"/>
            <a:chExt cx="2609869" cy="4591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3189482" y="7081449"/>
              <a:ext cx="2609869" cy="4591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1327" y="5953302"/>
            <a:ext cx="860900" cy="103029"/>
            <a:chOff x="1321327" y="5953302"/>
            <a:chExt cx="860900" cy="1030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">
              <a:off x="1321327" y="5953302"/>
              <a:ext cx="860900" cy="10302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85899" y="6826524"/>
            <a:ext cx="1948285" cy="76060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10148" y="8089819"/>
            <a:ext cx="1898573" cy="859779"/>
            <a:chOff x="2410148" y="8089819"/>
            <a:chExt cx="1898573" cy="8597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2410148" y="8089819"/>
              <a:ext cx="1898573" cy="859779"/>
              <a:chOff x="2410148" y="8089819"/>
              <a:chExt cx="1898573" cy="85977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410148" y="8089819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2116" y="8060784"/>
              <a:ext cx="1967333" cy="108343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410148" y="4514507"/>
            <a:ext cx="1898573" cy="859779"/>
            <a:chOff x="2410148" y="4514507"/>
            <a:chExt cx="1898573" cy="85977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2410148" y="4514507"/>
              <a:ext cx="1898573" cy="859779"/>
              <a:chOff x="2410148" y="4514507"/>
              <a:chExt cx="1898573" cy="85977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410148" y="4514507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60240" y="4485469"/>
              <a:ext cx="1738666" cy="76060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044630" y="5624706"/>
            <a:ext cx="21031" cy="9524"/>
            <a:chOff x="5044630" y="5624706"/>
            <a:chExt cx="21031" cy="952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4630" y="5624706"/>
              <a:ext cx="21031" cy="952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298097" y="5630812"/>
            <a:ext cx="1898573" cy="859779"/>
            <a:chOff x="5298097" y="5630812"/>
            <a:chExt cx="1898573" cy="85977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298097" y="5630812"/>
              <a:ext cx="1898573" cy="859779"/>
              <a:chOff x="5298097" y="5630812"/>
              <a:chExt cx="1898573" cy="85977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298097" y="563081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05729" y="5801349"/>
              <a:ext cx="2053914" cy="7503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366111" y="5565403"/>
            <a:ext cx="1898573" cy="859779"/>
            <a:chOff x="8366111" y="5565403"/>
            <a:chExt cx="1898573" cy="85977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8366111" y="5565403"/>
              <a:ext cx="1898573" cy="859779"/>
              <a:chOff x="8366111" y="5565403"/>
              <a:chExt cx="1898573" cy="85977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366111" y="5565403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36153" y="5699355"/>
              <a:ext cx="2072133" cy="76060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0" y="5630812"/>
            <a:ext cx="1898573" cy="859779"/>
            <a:chOff x="0" y="5630812"/>
            <a:chExt cx="1898573" cy="859779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0" y="5630812"/>
              <a:ext cx="1898573" cy="859779"/>
              <a:chOff x="0" y="5630812"/>
              <a:chExt cx="1898573" cy="85977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0" y="5630812"/>
                <a:ext cx="1898573" cy="859779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229958" y="5764764"/>
              <a:ext cx="2072133" cy="760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2023-11-30T14:35:33Z</dcterms:created>
  <dcterms:modified xsi:type="dcterms:W3CDTF">2023-11-30T14:35:33Z</dcterms:modified>
</cp:coreProperties>
</file>