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342" r:id="rId6"/>
    <p:sldId id="463" r:id="rId7"/>
    <p:sldId id="454" r:id="rId8"/>
    <p:sldId id="455" r:id="rId9"/>
    <p:sldId id="465" r:id="rId10"/>
    <p:sldId id="468" r:id="rId11"/>
    <p:sldId id="487" r:id="rId12"/>
    <p:sldId id="469" r:id="rId13"/>
    <p:sldId id="464" r:id="rId14"/>
    <p:sldId id="481" r:id="rId15"/>
    <p:sldId id="489" r:id="rId16"/>
    <p:sldId id="466" r:id="rId17"/>
    <p:sldId id="456" r:id="rId18"/>
    <p:sldId id="472" r:id="rId19"/>
    <p:sldId id="488" r:id="rId20"/>
    <p:sldId id="490" r:id="rId21"/>
    <p:sldId id="467" r:id="rId22"/>
    <p:sldId id="461" r:id="rId23"/>
    <p:sldId id="470" r:id="rId24"/>
    <p:sldId id="486" r:id="rId25"/>
    <p:sldId id="485" r:id="rId26"/>
    <p:sldId id="484" r:id="rId27"/>
    <p:sldId id="474" r:id="rId28"/>
    <p:sldId id="493" r:id="rId29"/>
    <p:sldId id="492" r:id="rId30"/>
    <p:sldId id="491" r:id="rId31"/>
    <p:sldId id="479" r:id="rId32"/>
    <p:sldId id="480" r:id="rId33"/>
    <p:sldId id="482" r:id="rId34"/>
    <p:sldId id="476" r:id="rId35"/>
    <p:sldId id="478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61451" autoAdjust="0"/>
  </p:normalViewPr>
  <p:slideViewPr>
    <p:cSldViewPr snapToGrid="0">
      <p:cViewPr>
        <p:scale>
          <a:sx n="50" d="100"/>
          <a:sy n="50" d="100"/>
        </p:scale>
        <p:origin x="-24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9427A-59E3-4082-8D92-DF10D414544D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E487-16CA-4DA6-8556-C05F99A600A3}">
      <dgm:prSet phldrT="[Text]"/>
      <dgm:spPr/>
      <dgm:t>
        <a:bodyPr/>
        <a:lstStyle/>
        <a:p>
          <a:r>
            <a:rPr lang="es-ES" dirty="0" smtClean="0"/>
            <a:t>REPRO</a:t>
          </a:r>
          <a:endParaRPr lang="en-US" dirty="0"/>
        </a:p>
      </dgm:t>
    </dgm:pt>
    <dgm:pt modelId="{3DC3BC11-7121-4681-BA09-EFBB995FDB65}" type="parTrans" cxnId="{0BD4BE54-CB2C-4526-A809-BB126F9C4AFB}">
      <dgm:prSet/>
      <dgm:spPr/>
      <dgm:t>
        <a:bodyPr/>
        <a:lstStyle/>
        <a:p>
          <a:endParaRPr lang="en-US"/>
        </a:p>
      </dgm:t>
    </dgm:pt>
    <dgm:pt modelId="{B658E33A-A445-452D-B221-3679827F6C10}" type="sibTrans" cxnId="{0BD4BE54-CB2C-4526-A809-BB126F9C4AFB}">
      <dgm:prSet/>
      <dgm:spPr/>
      <dgm:t>
        <a:bodyPr/>
        <a:lstStyle/>
        <a:p>
          <a:endParaRPr lang="en-US"/>
        </a:p>
      </dgm:t>
    </dgm:pt>
    <dgm:pt modelId="{EC614551-1F9D-4F0A-BD87-9F4994991980}">
      <dgm:prSet phldrT="[Text]"/>
      <dgm:spPr/>
      <dgm:t>
        <a:bodyPr/>
        <a:lstStyle/>
        <a:p>
          <a:r>
            <a:rPr lang="es-ES" dirty="0" smtClean="0"/>
            <a:t>Monitor </a:t>
          </a:r>
        </a:p>
        <a:p>
          <a:r>
            <a:rPr lang="es-ES" dirty="0" smtClean="0"/>
            <a:t>Auxiliar</a:t>
          </a:r>
          <a:endParaRPr lang="en-US" dirty="0"/>
        </a:p>
      </dgm:t>
    </dgm:pt>
    <dgm:pt modelId="{BCC05F28-CD02-4D2A-88C6-88CD47378785}" type="parTrans" cxnId="{68F359F5-615B-4D6C-92C7-129789845F67}">
      <dgm:prSet/>
      <dgm:spPr/>
      <dgm:t>
        <a:bodyPr/>
        <a:lstStyle/>
        <a:p>
          <a:endParaRPr lang="en-US"/>
        </a:p>
      </dgm:t>
    </dgm:pt>
    <dgm:pt modelId="{2A06F0AA-2A5F-4073-B47B-ED48D9333F1E}" type="sibTrans" cxnId="{68F359F5-615B-4D6C-92C7-129789845F67}">
      <dgm:prSet/>
      <dgm:spPr/>
      <dgm:t>
        <a:bodyPr/>
        <a:lstStyle/>
        <a:p>
          <a:endParaRPr lang="en-US"/>
        </a:p>
      </dgm:t>
    </dgm:pt>
    <dgm:pt modelId="{A3F5A3CD-FA2F-4551-83AA-466222E64D9D}">
      <dgm:prSet phldrT="[Text]"/>
      <dgm:spPr/>
      <dgm:t>
        <a:bodyPr/>
        <a:lstStyle/>
        <a:p>
          <a:r>
            <a:rPr lang="es-ES" dirty="0" smtClean="0"/>
            <a:t>Periféricos</a:t>
          </a:r>
          <a:endParaRPr lang="en-US" dirty="0"/>
        </a:p>
      </dgm:t>
    </dgm:pt>
    <dgm:pt modelId="{598D3BBB-2C4C-453B-8F8D-428CF81373F9}" type="parTrans" cxnId="{6FE8EF7F-8DE3-4EC9-AB14-F9E666C6C86E}">
      <dgm:prSet/>
      <dgm:spPr/>
      <dgm:t>
        <a:bodyPr/>
        <a:lstStyle/>
        <a:p>
          <a:endParaRPr lang="en-US"/>
        </a:p>
      </dgm:t>
    </dgm:pt>
    <dgm:pt modelId="{77C7C167-6C34-4A0A-913F-EC1D8175D276}" type="sibTrans" cxnId="{6FE8EF7F-8DE3-4EC9-AB14-F9E666C6C86E}">
      <dgm:prSet/>
      <dgm:spPr/>
      <dgm:t>
        <a:bodyPr/>
        <a:lstStyle/>
        <a:p>
          <a:endParaRPr lang="en-US"/>
        </a:p>
      </dgm:t>
    </dgm:pt>
    <dgm:pt modelId="{C14733F0-4EAF-4E50-A57E-FB13E72F095C}">
      <dgm:prSet phldrT="[Text]"/>
      <dgm:spPr/>
      <dgm:t>
        <a:bodyPr/>
        <a:lstStyle/>
        <a:p>
          <a:r>
            <a:rPr lang="es-ES" dirty="0" smtClean="0"/>
            <a:t>Monitor</a:t>
          </a:r>
        </a:p>
        <a:p>
          <a:r>
            <a:rPr lang="es-ES" dirty="0" smtClean="0"/>
            <a:t>Principal</a:t>
          </a:r>
          <a:endParaRPr lang="en-US" dirty="0"/>
        </a:p>
      </dgm:t>
    </dgm:pt>
    <dgm:pt modelId="{940DF311-2639-4A53-B5DB-230BEE8D6EEB}" type="parTrans" cxnId="{75B1AA8D-B688-45E0-B599-ADDEB86178B3}">
      <dgm:prSet/>
      <dgm:spPr/>
      <dgm:t>
        <a:bodyPr/>
        <a:lstStyle/>
        <a:p>
          <a:endParaRPr lang="en-US"/>
        </a:p>
      </dgm:t>
    </dgm:pt>
    <dgm:pt modelId="{DD8E6CA1-A61B-417B-A741-F4D7D4C1D47D}" type="sibTrans" cxnId="{75B1AA8D-B688-45E0-B599-ADDEB86178B3}">
      <dgm:prSet/>
      <dgm:spPr/>
      <dgm:t>
        <a:bodyPr/>
        <a:lstStyle/>
        <a:p>
          <a:endParaRPr lang="en-US"/>
        </a:p>
      </dgm:t>
    </dgm:pt>
    <dgm:pt modelId="{63335F4F-BF79-42E4-BEDE-0811404C28D1}">
      <dgm:prSet phldrT="[Text]"/>
      <dgm:spPr/>
      <dgm:t>
        <a:bodyPr/>
        <a:lstStyle/>
        <a:p>
          <a:r>
            <a:rPr lang="es-ES" dirty="0" smtClean="0"/>
            <a:t>Red LAN</a:t>
          </a:r>
          <a:endParaRPr lang="en-US" dirty="0"/>
        </a:p>
      </dgm:t>
    </dgm:pt>
    <dgm:pt modelId="{F6FDBBEE-B70C-4143-92E3-2D819C5E2ED9}" type="parTrans" cxnId="{AD04CC42-9BFA-4A89-85EC-7E8BB9133C95}">
      <dgm:prSet/>
      <dgm:spPr/>
      <dgm:t>
        <a:bodyPr/>
        <a:lstStyle/>
        <a:p>
          <a:endParaRPr lang="en-US"/>
        </a:p>
      </dgm:t>
    </dgm:pt>
    <dgm:pt modelId="{E58D6CF2-DE15-48AF-B994-4C640E51C61B}" type="sibTrans" cxnId="{AD04CC42-9BFA-4A89-85EC-7E8BB9133C95}">
      <dgm:prSet/>
      <dgm:spPr/>
      <dgm:t>
        <a:bodyPr/>
        <a:lstStyle/>
        <a:p>
          <a:endParaRPr lang="en-US"/>
        </a:p>
      </dgm:t>
    </dgm:pt>
    <dgm:pt modelId="{3FA57EF6-8B59-4923-8AA2-B33BF230A74D}" type="pres">
      <dgm:prSet presAssocID="{DF99427A-59E3-4082-8D92-DF10D41454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DC59C87-BD68-4111-AE7B-01C3EC0A555E}" type="pres">
      <dgm:prSet presAssocID="{CC6DE487-16CA-4DA6-8556-C05F99A600A3}" presName="singleCycle" presStyleCnt="0"/>
      <dgm:spPr/>
    </dgm:pt>
    <dgm:pt modelId="{485C19B0-DE48-4426-9DE6-A891E03AD687}" type="pres">
      <dgm:prSet presAssocID="{CC6DE487-16CA-4DA6-8556-C05F99A600A3}" presName="singleCenter" presStyleLbl="node1" presStyleIdx="0" presStyleCnt="5" custLinFactNeighborX="3254" custLinFactNeighborY="872">
        <dgm:presLayoutVars>
          <dgm:chMax val="7"/>
          <dgm:chPref val="7"/>
        </dgm:presLayoutVars>
      </dgm:prSet>
      <dgm:spPr/>
    </dgm:pt>
    <dgm:pt modelId="{70337AA6-05E2-4AA9-91FD-9FD8EAEA207B}" type="pres">
      <dgm:prSet presAssocID="{BCC05F28-CD02-4D2A-88C6-88CD47378785}" presName="Name56" presStyleLbl="parChTrans1D2" presStyleIdx="0" presStyleCnt="4"/>
      <dgm:spPr/>
    </dgm:pt>
    <dgm:pt modelId="{AE27B848-FC9F-4CDA-A182-A95E58CFFAF2}" type="pres">
      <dgm:prSet presAssocID="{EC614551-1F9D-4F0A-BD87-9F4994991980}" presName="text0" presStyleLbl="node1" presStyleIdx="1" presStyleCnt="5" custRadScaleRad="88626" custRadScaleInc="10243">
        <dgm:presLayoutVars>
          <dgm:bulletEnabled val="1"/>
        </dgm:presLayoutVars>
      </dgm:prSet>
      <dgm:spPr/>
    </dgm:pt>
    <dgm:pt modelId="{6A6909F1-9AF1-4372-AC6C-9E131B21F7E1}" type="pres">
      <dgm:prSet presAssocID="{598D3BBB-2C4C-453B-8F8D-428CF81373F9}" presName="Name56" presStyleLbl="parChTrans1D2" presStyleIdx="1" presStyleCnt="4"/>
      <dgm:spPr/>
    </dgm:pt>
    <dgm:pt modelId="{6DD7E18C-73CC-40E2-A767-DF77867164BC}" type="pres">
      <dgm:prSet presAssocID="{A3F5A3CD-FA2F-4551-83AA-466222E64D9D}" presName="text0" presStyleLbl="node1" presStyleIdx="2" presStyleCnt="5" custRadScaleRad="119916" custRadScaleInc="-105483">
        <dgm:presLayoutVars>
          <dgm:bulletEnabled val="1"/>
        </dgm:presLayoutVars>
      </dgm:prSet>
      <dgm:spPr/>
    </dgm:pt>
    <dgm:pt modelId="{C21AEA1B-DADA-42D4-9E4F-4F2CE0C31BAC}" type="pres">
      <dgm:prSet presAssocID="{940DF311-2639-4A53-B5DB-230BEE8D6EEB}" presName="Name56" presStyleLbl="parChTrans1D2" presStyleIdx="2" presStyleCnt="4"/>
      <dgm:spPr/>
    </dgm:pt>
    <dgm:pt modelId="{0BCAE7D3-2969-4573-BDF5-480122426EC4}" type="pres">
      <dgm:prSet presAssocID="{C14733F0-4EAF-4E50-A57E-FB13E72F095C}" presName="text0" presStyleLbl="node1" presStyleIdx="3" presStyleCnt="5" custRadScaleRad="107650" custRadScaleInc="318903">
        <dgm:presLayoutVars>
          <dgm:bulletEnabled val="1"/>
        </dgm:presLayoutVars>
      </dgm:prSet>
      <dgm:spPr/>
    </dgm:pt>
    <dgm:pt modelId="{DD38EC6B-EF66-428D-AE7B-5F7CF1EE6FAC}" type="pres">
      <dgm:prSet presAssocID="{F6FDBBEE-B70C-4143-92E3-2D819C5E2ED9}" presName="Name56" presStyleLbl="parChTrans1D2" presStyleIdx="3" presStyleCnt="4"/>
      <dgm:spPr/>
    </dgm:pt>
    <dgm:pt modelId="{55417CE2-8BE9-4F7C-93EE-246FF57C149A}" type="pres">
      <dgm:prSet presAssocID="{63335F4F-BF79-42E4-BEDE-0811404C28D1}" presName="text0" presStyleLbl="node1" presStyleIdx="4" presStyleCnt="5" custRadScaleRad="90359" custRadScaleInc="-212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B1AA8D-B688-45E0-B599-ADDEB86178B3}" srcId="{CC6DE487-16CA-4DA6-8556-C05F99A600A3}" destId="{C14733F0-4EAF-4E50-A57E-FB13E72F095C}" srcOrd="2" destOrd="0" parTransId="{940DF311-2639-4A53-B5DB-230BEE8D6EEB}" sibTransId="{DD8E6CA1-A61B-417B-A741-F4D7D4C1D47D}"/>
    <dgm:cxn modelId="{AD04CC42-9BFA-4A89-85EC-7E8BB9133C95}" srcId="{CC6DE487-16CA-4DA6-8556-C05F99A600A3}" destId="{63335F4F-BF79-42E4-BEDE-0811404C28D1}" srcOrd="3" destOrd="0" parTransId="{F6FDBBEE-B70C-4143-92E3-2D819C5E2ED9}" sibTransId="{E58D6CF2-DE15-48AF-B994-4C640E51C61B}"/>
    <dgm:cxn modelId="{B961C47E-4FE7-4237-9293-D121CE2EC0B0}" type="presOf" srcId="{C14733F0-4EAF-4E50-A57E-FB13E72F095C}" destId="{0BCAE7D3-2969-4573-BDF5-480122426EC4}" srcOrd="0" destOrd="0" presId="urn:microsoft.com/office/officeart/2008/layout/RadialCluster"/>
    <dgm:cxn modelId="{2A1372CE-ED95-4363-8A8B-8CD981126CA6}" type="presOf" srcId="{940DF311-2639-4A53-B5DB-230BEE8D6EEB}" destId="{C21AEA1B-DADA-42D4-9E4F-4F2CE0C31BAC}" srcOrd="0" destOrd="0" presId="urn:microsoft.com/office/officeart/2008/layout/RadialCluster"/>
    <dgm:cxn modelId="{E6283CE5-0567-4618-BDE4-C2284FC54977}" type="presOf" srcId="{F6FDBBEE-B70C-4143-92E3-2D819C5E2ED9}" destId="{DD38EC6B-EF66-428D-AE7B-5F7CF1EE6FAC}" srcOrd="0" destOrd="0" presId="urn:microsoft.com/office/officeart/2008/layout/RadialCluster"/>
    <dgm:cxn modelId="{65CB9C47-BE48-4B04-87D8-CCBFACD54249}" type="presOf" srcId="{DF99427A-59E3-4082-8D92-DF10D414544D}" destId="{3FA57EF6-8B59-4923-8AA2-B33BF230A74D}" srcOrd="0" destOrd="0" presId="urn:microsoft.com/office/officeart/2008/layout/RadialCluster"/>
    <dgm:cxn modelId="{4E4AF77B-0B8C-4879-81D0-3B01974C4203}" type="presOf" srcId="{598D3BBB-2C4C-453B-8F8D-428CF81373F9}" destId="{6A6909F1-9AF1-4372-AC6C-9E131B21F7E1}" srcOrd="0" destOrd="0" presId="urn:microsoft.com/office/officeart/2008/layout/RadialCluster"/>
    <dgm:cxn modelId="{6FE8EF7F-8DE3-4EC9-AB14-F9E666C6C86E}" srcId="{CC6DE487-16CA-4DA6-8556-C05F99A600A3}" destId="{A3F5A3CD-FA2F-4551-83AA-466222E64D9D}" srcOrd="1" destOrd="0" parTransId="{598D3BBB-2C4C-453B-8F8D-428CF81373F9}" sibTransId="{77C7C167-6C34-4A0A-913F-EC1D8175D276}"/>
    <dgm:cxn modelId="{0BD4BE54-CB2C-4526-A809-BB126F9C4AFB}" srcId="{DF99427A-59E3-4082-8D92-DF10D414544D}" destId="{CC6DE487-16CA-4DA6-8556-C05F99A600A3}" srcOrd="0" destOrd="0" parTransId="{3DC3BC11-7121-4681-BA09-EFBB995FDB65}" sibTransId="{B658E33A-A445-452D-B221-3679827F6C10}"/>
    <dgm:cxn modelId="{7D059745-49C8-452A-B51A-6DC52CCF6232}" type="presOf" srcId="{63335F4F-BF79-42E4-BEDE-0811404C28D1}" destId="{55417CE2-8BE9-4F7C-93EE-246FF57C149A}" srcOrd="0" destOrd="0" presId="urn:microsoft.com/office/officeart/2008/layout/RadialCluster"/>
    <dgm:cxn modelId="{68F359F5-615B-4D6C-92C7-129789845F67}" srcId="{CC6DE487-16CA-4DA6-8556-C05F99A600A3}" destId="{EC614551-1F9D-4F0A-BD87-9F4994991980}" srcOrd="0" destOrd="0" parTransId="{BCC05F28-CD02-4D2A-88C6-88CD47378785}" sibTransId="{2A06F0AA-2A5F-4073-B47B-ED48D9333F1E}"/>
    <dgm:cxn modelId="{4CC2455B-D3E4-4DD2-976C-F33E1F718168}" type="presOf" srcId="{A3F5A3CD-FA2F-4551-83AA-466222E64D9D}" destId="{6DD7E18C-73CC-40E2-A767-DF77867164BC}" srcOrd="0" destOrd="0" presId="urn:microsoft.com/office/officeart/2008/layout/RadialCluster"/>
    <dgm:cxn modelId="{771AF988-BDF3-49E3-9B09-CC4D7FE14671}" type="presOf" srcId="{CC6DE487-16CA-4DA6-8556-C05F99A600A3}" destId="{485C19B0-DE48-4426-9DE6-A891E03AD687}" srcOrd="0" destOrd="0" presId="urn:microsoft.com/office/officeart/2008/layout/RadialCluster"/>
    <dgm:cxn modelId="{57A49D86-B2DA-4158-8D5B-11A2D250531F}" type="presOf" srcId="{BCC05F28-CD02-4D2A-88C6-88CD47378785}" destId="{70337AA6-05E2-4AA9-91FD-9FD8EAEA207B}" srcOrd="0" destOrd="0" presId="urn:microsoft.com/office/officeart/2008/layout/RadialCluster"/>
    <dgm:cxn modelId="{B014587D-73D5-4C28-89F7-E1F88B7359A2}" type="presOf" srcId="{EC614551-1F9D-4F0A-BD87-9F4994991980}" destId="{AE27B848-FC9F-4CDA-A182-A95E58CFFAF2}" srcOrd="0" destOrd="0" presId="urn:microsoft.com/office/officeart/2008/layout/RadialCluster"/>
    <dgm:cxn modelId="{F29B8ADF-4B19-40A4-BA46-33EADC8AC00A}" type="presParOf" srcId="{3FA57EF6-8B59-4923-8AA2-B33BF230A74D}" destId="{4DC59C87-BD68-4111-AE7B-01C3EC0A555E}" srcOrd="0" destOrd="0" presId="urn:microsoft.com/office/officeart/2008/layout/RadialCluster"/>
    <dgm:cxn modelId="{4F6255D5-43C3-47F4-B5A3-5F96E4C8B256}" type="presParOf" srcId="{4DC59C87-BD68-4111-AE7B-01C3EC0A555E}" destId="{485C19B0-DE48-4426-9DE6-A891E03AD687}" srcOrd="0" destOrd="0" presId="urn:microsoft.com/office/officeart/2008/layout/RadialCluster"/>
    <dgm:cxn modelId="{9E1483C3-E1D0-4E53-BB4B-6233EC5D98B3}" type="presParOf" srcId="{4DC59C87-BD68-4111-AE7B-01C3EC0A555E}" destId="{70337AA6-05E2-4AA9-91FD-9FD8EAEA207B}" srcOrd="1" destOrd="0" presId="urn:microsoft.com/office/officeart/2008/layout/RadialCluster"/>
    <dgm:cxn modelId="{1D63AFF9-6FF1-40DD-81F6-5E4905403CF9}" type="presParOf" srcId="{4DC59C87-BD68-4111-AE7B-01C3EC0A555E}" destId="{AE27B848-FC9F-4CDA-A182-A95E58CFFAF2}" srcOrd="2" destOrd="0" presId="urn:microsoft.com/office/officeart/2008/layout/RadialCluster"/>
    <dgm:cxn modelId="{47AB854A-5131-4D5C-81C3-59D377163F7E}" type="presParOf" srcId="{4DC59C87-BD68-4111-AE7B-01C3EC0A555E}" destId="{6A6909F1-9AF1-4372-AC6C-9E131B21F7E1}" srcOrd="3" destOrd="0" presId="urn:microsoft.com/office/officeart/2008/layout/RadialCluster"/>
    <dgm:cxn modelId="{F60EB054-101A-4132-A669-9217E9CA32C5}" type="presParOf" srcId="{4DC59C87-BD68-4111-AE7B-01C3EC0A555E}" destId="{6DD7E18C-73CC-40E2-A767-DF77867164BC}" srcOrd="4" destOrd="0" presId="urn:microsoft.com/office/officeart/2008/layout/RadialCluster"/>
    <dgm:cxn modelId="{4D49E051-B88F-428F-9A65-76D51B544E28}" type="presParOf" srcId="{4DC59C87-BD68-4111-AE7B-01C3EC0A555E}" destId="{C21AEA1B-DADA-42D4-9E4F-4F2CE0C31BAC}" srcOrd="5" destOrd="0" presId="urn:microsoft.com/office/officeart/2008/layout/RadialCluster"/>
    <dgm:cxn modelId="{360A0DEC-EEF1-4D34-BDB4-31F08933A22F}" type="presParOf" srcId="{4DC59C87-BD68-4111-AE7B-01C3EC0A555E}" destId="{0BCAE7D3-2969-4573-BDF5-480122426EC4}" srcOrd="6" destOrd="0" presId="urn:microsoft.com/office/officeart/2008/layout/RadialCluster"/>
    <dgm:cxn modelId="{CB71C465-4D7B-4C92-9B9E-9AB9BAC0332E}" type="presParOf" srcId="{4DC59C87-BD68-4111-AE7B-01C3EC0A555E}" destId="{DD38EC6B-EF66-428D-AE7B-5F7CF1EE6FAC}" srcOrd="7" destOrd="0" presId="urn:microsoft.com/office/officeart/2008/layout/RadialCluster"/>
    <dgm:cxn modelId="{7138664F-7B46-4195-82AE-9E65BED047AE}" type="presParOf" srcId="{4DC59C87-BD68-4111-AE7B-01C3EC0A555E}" destId="{55417CE2-8BE9-4F7C-93EE-246FF57C149A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D6995-550E-402F-93CC-01444343862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04CC18-F858-416C-9611-BE8B63D0118A}">
      <dgm:prSet phldrT="[Text]"/>
      <dgm:spPr/>
      <dgm:t>
        <a:bodyPr/>
        <a:lstStyle/>
        <a:p>
          <a:r>
            <a:rPr lang="es-ES" dirty="0" smtClean="0"/>
            <a:t>Menú Principal</a:t>
          </a:r>
          <a:endParaRPr lang="en-US" dirty="0"/>
        </a:p>
      </dgm:t>
    </dgm:pt>
    <dgm:pt modelId="{E9C40F7F-38CA-42F1-994E-AA571CA885BE}" type="parTrans" cxnId="{F7A96475-B444-421E-B60E-4404747F354D}">
      <dgm:prSet/>
      <dgm:spPr/>
      <dgm:t>
        <a:bodyPr/>
        <a:lstStyle/>
        <a:p>
          <a:endParaRPr lang="en-US"/>
        </a:p>
      </dgm:t>
    </dgm:pt>
    <dgm:pt modelId="{9395FD48-FCCA-4D44-9C3B-6A3B80DC3459}" type="sibTrans" cxnId="{F7A96475-B444-421E-B60E-4404747F354D}">
      <dgm:prSet/>
      <dgm:spPr/>
      <dgm:t>
        <a:bodyPr/>
        <a:lstStyle/>
        <a:p>
          <a:endParaRPr lang="en-US"/>
        </a:p>
      </dgm:t>
    </dgm:pt>
    <dgm:pt modelId="{926FD651-984A-4BD2-A223-D679444C3B7E}">
      <dgm:prSet phldrT="[Text]"/>
      <dgm:spPr/>
      <dgm:t>
        <a:bodyPr/>
        <a:lstStyle/>
        <a:p>
          <a:r>
            <a:rPr lang="es-ES" dirty="0" smtClean="0"/>
            <a:t>Grabación de la estación</a:t>
          </a:r>
          <a:endParaRPr lang="en-US" dirty="0"/>
        </a:p>
      </dgm:t>
    </dgm:pt>
    <dgm:pt modelId="{DF6BF824-E5E0-44F4-A805-39EF89C2D5E5}" type="parTrans" cxnId="{C4346B5A-2C3C-4190-8C01-B74D8F942472}">
      <dgm:prSet/>
      <dgm:spPr/>
      <dgm:t>
        <a:bodyPr/>
        <a:lstStyle/>
        <a:p>
          <a:endParaRPr lang="en-US"/>
        </a:p>
      </dgm:t>
    </dgm:pt>
    <dgm:pt modelId="{8FC242B0-54BC-44F3-ACC3-CEC843CC7F6A}" type="sibTrans" cxnId="{C4346B5A-2C3C-4190-8C01-B74D8F942472}">
      <dgm:prSet/>
      <dgm:spPr/>
      <dgm:t>
        <a:bodyPr/>
        <a:lstStyle/>
        <a:p>
          <a:endParaRPr lang="en-US"/>
        </a:p>
      </dgm:t>
    </dgm:pt>
    <dgm:pt modelId="{A46B7AEA-83CB-4F3E-A48B-D9DB8F80B8CF}">
      <dgm:prSet phldrT="[Text]"/>
      <dgm:spPr/>
      <dgm:t>
        <a:bodyPr/>
        <a:lstStyle/>
        <a:p>
          <a:r>
            <a:rPr lang="es-ES" dirty="0" smtClean="0"/>
            <a:t>Crear nueva sesión</a:t>
          </a:r>
          <a:endParaRPr lang="en-US" dirty="0"/>
        </a:p>
      </dgm:t>
    </dgm:pt>
    <dgm:pt modelId="{8262E9C1-512E-4002-8C0C-DA104D8168E8}" type="parTrans" cxnId="{5D8A6048-EFB3-4127-8518-DF519C3FC9C6}">
      <dgm:prSet/>
      <dgm:spPr/>
      <dgm:t>
        <a:bodyPr/>
        <a:lstStyle/>
        <a:p>
          <a:endParaRPr lang="en-US"/>
        </a:p>
      </dgm:t>
    </dgm:pt>
    <dgm:pt modelId="{C3AC5DD0-D9BB-4451-BA2D-EEB777A1F578}" type="sibTrans" cxnId="{5D8A6048-EFB3-4127-8518-DF519C3FC9C6}">
      <dgm:prSet/>
      <dgm:spPr/>
      <dgm:t>
        <a:bodyPr/>
        <a:lstStyle/>
        <a:p>
          <a:endParaRPr lang="en-US"/>
        </a:p>
      </dgm:t>
    </dgm:pt>
    <dgm:pt modelId="{431F420E-F450-42EF-BA4B-3B87EEC50F9E}">
      <dgm:prSet phldrT="[Text]"/>
      <dgm:spPr/>
      <dgm:t>
        <a:bodyPr/>
        <a:lstStyle/>
        <a:p>
          <a:r>
            <a:rPr lang="es-ES" dirty="0" smtClean="0"/>
            <a:t>Iniciar grabación</a:t>
          </a:r>
          <a:endParaRPr lang="en-US" dirty="0"/>
        </a:p>
      </dgm:t>
    </dgm:pt>
    <dgm:pt modelId="{F34C80EF-14A7-42ED-9376-6A1FA8FAD559}" type="parTrans" cxnId="{A243E067-0CA7-4584-8D23-3C31344F0527}">
      <dgm:prSet/>
      <dgm:spPr/>
      <dgm:t>
        <a:bodyPr/>
        <a:lstStyle/>
        <a:p>
          <a:endParaRPr lang="en-US"/>
        </a:p>
      </dgm:t>
    </dgm:pt>
    <dgm:pt modelId="{CB935D91-CF7E-429E-9A90-16F9533662E8}" type="sibTrans" cxnId="{A243E067-0CA7-4584-8D23-3C31344F0527}">
      <dgm:prSet/>
      <dgm:spPr/>
      <dgm:t>
        <a:bodyPr/>
        <a:lstStyle/>
        <a:p>
          <a:endParaRPr lang="en-US"/>
        </a:p>
      </dgm:t>
    </dgm:pt>
    <dgm:pt modelId="{4162E461-BF6A-4872-B475-ED1DF12A9BD9}">
      <dgm:prSet phldrT="[Text]"/>
      <dgm:spPr/>
      <dgm:t>
        <a:bodyPr/>
        <a:lstStyle/>
        <a:p>
          <a:r>
            <a:rPr lang="es-ES" dirty="0" smtClean="0"/>
            <a:t>Generación archivos reproducibles</a:t>
          </a:r>
          <a:endParaRPr lang="en-US" dirty="0"/>
        </a:p>
      </dgm:t>
    </dgm:pt>
    <dgm:pt modelId="{A5140EC3-5D16-46F9-AAC2-30C44801085D}" type="parTrans" cxnId="{E0D18EA2-5143-4567-8C8E-35FC2A17C02B}">
      <dgm:prSet/>
      <dgm:spPr/>
      <dgm:t>
        <a:bodyPr/>
        <a:lstStyle/>
        <a:p>
          <a:endParaRPr lang="en-US"/>
        </a:p>
      </dgm:t>
    </dgm:pt>
    <dgm:pt modelId="{02A81FDC-8C79-4C10-9503-D64B54F438E0}" type="sibTrans" cxnId="{E0D18EA2-5143-4567-8C8E-35FC2A17C02B}">
      <dgm:prSet/>
      <dgm:spPr/>
      <dgm:t>
        <a:bodyPr/>
        <a:lstStyle/>
        <a:p>
          <a:endParaRPr lang="en-US"/>
        </a:p>
      </dgm:t>
    </dgm:pt>
    <dgm:pt modelId="{24D8CAC7-2010-4947-9742-30A08A5DB476}">
      <dgm:prSet phldrT="[Text]"/>
      <dgm:spPr/>
      <dgm:t>
        <a:bodyPr/>
        <a:lstStyle/>
        <a:p>
          <a:r>
            <a:rPr lang="es-ES" dirty="0" smtClean="0"/>
            <a:t>Reproducción de la estación</a:t>
          </a:r>
          <a:endParaRPr lang="en-US" dirty="0"/>
        </a:p>
      </dgm:t>
    </dgm:pt>
    <dgm:pt modelId="{CD88ADDB-B6F0-4740-A6EE-9288BA079251}" type="parTrans" cxnId="{21919B56-0429-4007-872B-1B81C51243CB}">
      <dgm:prSet/>
      <dgm:spPr/>
      <dgm:t>
        <a:bodyPr/>
        <a:lstStyle/>
        <a:p>
          <a:endParaRPr lang="en-US"/>
        </a:p>
      </dgm:t>
    </dgm:pt>
    <dgm:pt modelId="{5D018205-04CF-42FA-AA36-68B8287B8AA8}" type="sibTrans" cxnId="{21919B56-0429-4007-872B-1B81C51243CB}">
      <dgm:prSet/>
      <dgm:spPr/>
      <dgm:t>
        <a:bodyPr/>
        <a:lstStyle/>
        <a:p>
          <a:endParaRPr lang="en-US"/>
        </a:p>
      </dgm:t>
    </dgm:pt>
    <dgm:pt modelId="{6D5F3A86-EA3D-41EC-9E43-D535696FFDB5}">
      <dgm:prSet phldrT="[Text]"/>
      <dgm:spPr/>
      <dgm:t>
        <a:bodyPr/>
        <a:lstStyle/>
        <a:p>
          <a:r>
            <a:rPr lang="es-ES" dirty="0" smtClean="0"/>
            <a:t>Instalación de software</a:t>
          </a:r>
        </a:p>
      </dgm:t>
    </dgm:pt>
    <dgm:pt modelId="{4952D73F-3D96-4E36-8291-61FD3CC4AA64}" type="parTrans" cxnId="{64B3E4E8-4BD3-4873-96E8-2B4734375EB7}">
      <dgm:prSet/>
      <dgm:spPr/>
      <dgm:t>
        <a:bodyPr/>
        <a:lstStyle/>
        <a:p>
          <a:endParaRPr lang="en-US"/>
        </a:p>
      </dgm:t>
    </dgm:pt>
    <dgm:pt modelId="{53B28285-4BA0-4225-8007-A2F2AA06038E}" type="sibTrans" cxnId="{64B3E4E8-4BD3-4873-96E8-2B4734375EB7}">
      <dgm:prSet/>
      <dgm:spPr/>
      <dgm:t>
        <a:bodyPr/>
        <a:lstStyle/>
        <a:p>
          <a:endParaRPr lang="en-US"/>
        </a:p>
      </dgm:t>
    </dgm:pt>
    <dgm:pt modelId="{33395301-97F3-4378-B7F4-095182BF0D61}">
      <dgm:prSet phldrT="[Text]"/>
      <dgm:spPr/>
      <dgm:t>
        <a:bodyPr/>
        <a:lstStyle/>
        <a:p>
          <a:r>
            <a:rPr lang="es-ES" dirty="0" smtClean="0"/>
            <a:t>Descargar</a:t>
          </a:r>
          <a:endParaRPr lang="en-US" dirty="0"/>
        </a:p>
      </dgm:t>
    </dgm:pt>
    <dgm:pt modelId="{3F3F4C7B-812A-4678-A1FC-AB739C494E75}" type="parTrans" cxnId="{D4368312-2689-495B-908C-27B69144C30E}">
      <dgm:prSet/>
      <dgm:spPr/>
      <dgm:t>
        <a:bodyPr/>
        <a:lstStyle/>
        <a:p>
          <a:endParaRPr lang="en-US"/>
        </a:p>
      </dgm:t>
    </dgm:pt>
    <dgm:pt modelId="{7CB15C11-4796-4B87-BDB3-B74AB76991D0}" type="sibTrans" cxnId="{D4368312-2689-495B-908C-27B69144C30E}">
      <dgm:prSet/>
      <dgm:spPr/>
      <dgm:t>
        <a:bodyPr/>
        <a:lstStyle/>
        <a:p>
          <a:endParaRPr lang="en-US"/>
        </a:p>
      </dgm:t>
    </dgm:pt>
    <dgm:pt modelId="{2A09163A-9B29-42E9-94C6-950B7358EF5A}">
      <dgm:prSet phldrT="[Text]"/>
      <dgm:spPr/>
      <dgm:t>
        <a:bodyPr/>
        <a:lstStyle/>
        <a:p>
          <a:r>
            <a:rPr lang="es-ES" dirty="0" smtClean="0"/>
            <a:t>Información</a:t>
          </a:r>
          <a:endParaRPr lang="en-US" dirty="0"/>
        </a:p>
      </dgm:t>
    </dgm:pt>
    <dgm:pt modelId="{B79DCC63-77B9-450C-B299-3A858A1EA70B}" type="parTrans" cxnId="{E180601A-2C0F-4179-B775-001B140CC127}">
      <dgm:prSet/>
      <dgm:spPr/>
      <dgm:t>
        <a:bodyPr/>
        <a:lstStyle/>
        <a:p>
          <a:endParaRPr lang="en-US"/>
        </a:p>
      </dgm:t>
    </dgm:pt>
    <dgm:pt modelId="{FF2E1F42-B5C9-4BA3-9FA0-A27BB2F1DE6C}" type="sibTrans" cxnId="{E180601A-2C0F-4179-B775-001B140CC127}">
      <dgm:prSet/>
      <dgm:spPr/>
      <dgm:t>
        <a:bodyPr/>
        <a:lstStyle/>
        <a:p>
          <a:endParaRPr lang="en-US"/>
        </a:p>
      </dgm:t>
    </dgm:pt>
    <dgm:pt modelId="{73133BC0-789B-47FC-BDB1-91826E522386}">
      <dgm:prSet phldrT="[Text]"/>
      <dgm:spPr/>
      <dgm:t>
        <a:bodyPr/>
        <a:lstStyle/>
        <a:p>
          <a:r>
            <a:rPr lang="es-ES" dirty="0" smtClean="0"/>
            <a:t>Instalar con conexión</a:t>
          </a:r>
          <a:endParaRPr lang="en-US" dirty="0"/>
        </a:p>
      </dgm:t>
    </dgm:pt>
    <dgm:pt modelId="{1C6A7AE0-BDEE-4004-9DC3-9CCEC9D5F376}" type="parTrans" cxnId="{75CD6657-03FF-4691-8BC0-CC87AD4FA6C3}">
      <dgm:prSet/>
      <dgm:spPr/>
      <dgm:t>
        <a:bodyPr/>
        <a:lstStyle/>
        <a:p>
          <a:endParaRPr lang="en-US"/>
        </a:p>
      </dgm:t>
    </dgm:pt>
    <dgm:pt modelId="{0AC0D108-6498-43DB-B403-A647293AF998}" type="sibTrans" cxnId="{75CD6657-03FF-4691-8BC0-CC87AD4FA6C3}">
      <dgm:prSet/>
      <dgm:spPr/>
      <dgm:t>
        <a:bodyPr/>
        <a:lstStyle/>
        <a:p>
          <a:endParaRPr lang="en-US"/>
        </a:p>
      </dgm:t>
    </dgm:pt>
    <dgm:pt modelId="{19D1C3E2-8504-4072-8A59-DE89F0D21087}">
      <dgm:prSet phldrT="[Text]"/>
      <dgm:spPr/>
      <dgm:t>
        <a:bodyPr/>
        <a:lstStyle/>
        <a:p>
          <a:r>
            <a:rPr lang="es-ES" dirty="0" smtClean="0"/>
            <a:t>Instalar sin conexión</a:t>
          </a:r>
          <a:endParaRPr lang="en-US" dirty="0"/>
        </a:p>
      </dgm:t>
    </dgm:pt>
    <dgm:pt modelId="{4A1A147E-98E2-45B8-862F-4955612C9E90}" type="parTrans" cxnId="{C357A466-561B-40D6-B693-8A636592DCBF}">
      <dgm:prSet/>
      <dgm:spPr/>
      <dgm:t>
        <a:bodyPr/>
        <a:lstStyle/>
        <a:p>
          <a:endParaRPr lang="en-US"/>
        </a:p>
      </dgm:t>
    </dgm:pt>
    <dgm:pt modelId="{D2DEFE3C-0AF8-4470-9CF2-31B3AFF3F609}" type="sibTrans" cxnId="{C357A466-561B-40D6-B693-8A636592DCBF}">
      <dgm:prSet/>
      <dgm:spPr/>
      <dgm:t>
        <a:bodyPr/>
        <a:lstStyle/>
        <a:p>
          <a:endParaRPr lang="en-US"/>
        </a:p>
      </dgm:t>
    </dgm:pt>
    <dgm:pt modelId="{05B80F10-620F-4E93-A2BF-835BAEEE3E0B}">
      <dgm:prSet phldrT="[Text]"/>
      <dgm:spPr/>
      <dgm:t>
        <a:bodyPr/>
        <a:lstStyle/>
        <a:p>
          <a:r>
            <a:rPr lang="es-ES" dirty="0" smtClean="0"/>
            <a:t>Manual de usuario</a:t>
          </a:r>
          <a:endParaRPr lang="en-US" dirty="0"/>
        </a:p>
      </dgm:t>
    </dgm:pt>
    <dgm:pt modelId="{910AF2D5-4B57-43BC-9653-39C32EE62439}" type="parTrans" cxnId="{8826C367-62CB-4325-8102-C7BCD49F7A49}">
      <dgm:prSet/>
      <dgm:spPr/>
      <dgm:t>
        <a:bodyPr/>
        <a:lstStyle/>
        <a:p>
          <a:endParaRPr lang="en-US"/>
        </a:p>
      </dgm:t>
    </dgm:pt>
    <dgm:pt modelId="{0AC9F56C-EBD5-4DC9-969E-316FE7833328}" type="sibTrans" cxnId="{8826C367-62CB-4325-8102-C7BCD49F7A49}">
      <dgm:prSet/>
      <dgm:spPr/>
      <dgm:t>
        <a:bodyPr/>
        <a:lstStyle/>
        <a:p>
          <a:endParaRPr lang="en-US"/>
        </a:p>
      </dgm:t>
    </dgm:pt>
    <dgm:pt modelId="{6744D480-F388-460B-8D02-8C3D313BD748}">
      <dgm:prSet phldrT="[Text]"/>
      <dgm:spPr/>
      <dgm:t>
        <a:bodyPr/>
        <a:lstStyle/>
        <a:p>
          <a:r>
            <a:rPr lang="es-ES" dirty="0" smtClean="0"/>
            <a:t>Manual de instalación</a:t>
          </a:r>
          <a:endParaRPr lang="en-US" dirty="0"/>
        </a:p>
      </dgm:t>
    </dgm:pt>
    <dgm:pt modelId="{749D1249-167E-4E61-BD4F-DC25403895A0}" type="parTrans" cxnId="{7F068404-E18B-414C-ADA2-5FEF46FBF066}">
      <dgm:prSet/>
      <dgm:spPr/>
      <dgm:t>
        <a:bodyPr/>
        <a:lstStyle/>
        <a:p>
          <a:endParaRPr lang="en-US"/>
        </a:p>
      </dgm:t>
    </dgm:pt>
    <dgm:pt modelId="{D956D253-7304-4426-9FCA-2DB8423EA97F}" type="sibTrans" cxnId="{7F068404-E18B-414C-ADA2-5FEF46FBF066}">
      <dgm:prSet/>
      <dgm:spPr/>
      <dgm:t>
        <a:bodyPr/>
        <a:lstStyle/>
        <a:p>
          <a:endParaRPr lang="en-US"/>
        </a:p>
      </dgm:t>
    </dgm:pt>
    <dgm:pt modelId="{319EB660-7784-48DA-BC1A-99D31EBA1347}">
      <dgm:prSet phldrT="[Text]"/>
      <dgm:spPr/>
      <dgm:t>
        <a:bodyPr/>
        <a:lstStyle/>
        <a:p>
          <a:r>
            <a:rPr lang="es-ES" dirty="0" smtClean="0"/>
            <a:t>Licencias</a:t>
          </a:r>
          <a:endParaRPr lang="en-US" dirty="0"/>
        </a:p>
      </dgm:t>
    </dgm:pt>
    <dgm:pt modelId="{49249EE1-D5F6-4277-88C6-F4536557FF6C}" type="parTrans" cxnId="{1BBBC4DB-4B0E-48D7-8FCE-3B2A03939880}">
      <dgm:prSet/>
      <dgm:spPr/>
      <dgm:t>
        <a:bodyPr/>
        <a:lstStyle/>
        <a:p>
          <a:endParaRPr lang="en-US"/>
        </a:p>
      </dgm:t>
    </dgm:pt>
    <dgm:pt modelId="{2F2B6BE9-3843-4310-B415-7F937D2BC7C7}" type="sibTrans" cxnId="{1BBBC4DB-4B0E-48D7-8FCE-3B2A03939880}">
      <dgm:prSet/>
      <dgm:spPr/>
      <dgm:t>
        <a:bodyPr/>
        <a:lstStyle/>
        <a:p>
          <a:endParaRPr lang="en-US"/>
        </a:p>
      </dgm:t>
    </dgm:pt>
    <dgm:pt modelId="{0F4BB9D8-91DB-449F-BACE-A754F9993C67}" type="pres">
      <dgm:prSet presAssocID="{A8ED6995-550E-402F-93CC-0144434386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5B8EC1-B06C-4E0B-934B-1429F083B0D1}" type="pres">
      <dgm:prSet presAssocID="{A8ED6995-550E-402F-93CC-01444343862A}" presName="hierFlow" presStyleCnt="0"/>
      <dgm:spPr/>
    </dgm:pt>
    <dgm:pt modelId="{254EB426-C165-475C-91F7-B22BC8F006A2}" type="pres">
      <dgm:prSet presAssocID="{A8ED6995-550E-402F-93CC-0144434386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FEA84D6-9DB5-40A5-8977-47354376D1C6}" type="pres">
      <dgm:prSet presAssocID="{9B04CC18-F858-416C-9611-BE8B63D0118A}" presName="Name17" presStyleCnt="0"/>
      <dgm:spPr/>
    </dgm:pt>
    <dgm:pt modelId="{02815A8A-291E-4884-80C4-909A7F832021}" type="pres">
      <dgm:prSet presAssocID="{9B04CC18-F858-416C-9611-BE8B63D0118A}" presName="level1Shape" presStyleLbl="node0" presStyleIdx="0" presStyleCnt="1" custAng="0" custLinFactX="-90602" custLinFactNeighborX="-100000" custLinFactNeighborY="115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86F848-F3F5-4747-B9CF-D12D7D6CCB4A}" type="pres">
      <dgm:prSet presAssocID="{9B04CC18-F858-416C-9611-BE8B63D0118A}" presName="hierChild2" presStyleCnt="0"/>
      <dgm:spPr/>
    </dgm:pt>
    <dgm:pt modelId="{29B143BD-EBD1-4BB3-A8A2-77CD15E49A3B}" type="pres">
      <dgm:prSet presAssocID="{DF6BF824-E5E0-44F4-A805-39EF89C2D5E5}" presName="Name25" presStyleLbl="parChTrans1D2" presStyleIdx="0" presStyleCnt="5"/>
      <dgm:spPr/>
    </dgm:pt>
    <dgm:pt modelId="{A95C77A0-C5AF-4AC1-BB63-56DDA1C6AD71}" type="pres">
      <dgm:prSet presAssocID="{DF6BF824-E5E0-44F4-A805-39EF89C2D5E5}" presName="connTx" presStyleLbl="parChTrans1D2" presStyleIdx="0" presStyleCnt="5"/>
      <dgm:spPr/>
    </dgm:pt>
    <dgm:pt modelId="{176E8C3B-0653-45C4-A10D-31E47E2ABA35}" type="pres">
      <dgm:prSet presAssocID="{926FD651-984A-4BD2-A223-D679444C3B7E}" presName="Name30" presStyleCnt="0"/>
      <dgm:spPr/>
    </dgm:pt>
    <dgm:pt modelId="{7CB9B7D0-D37A-4FEE-AADE-207A6030C47A}" type="pres">
      <dgm:prSet presAssocID="{926FD651-984A-4BD2-A223-D679444C3B7E}" presName="level2Shape" presStyleLbl="node2" presStyleIdx="0" presStyleCnt="5" custLinFactNeighborX="-36099" custLinFactNeighborY="5776"/>
      <dgm:spPr/>
    </dgm:pt>
    <dgm:pt modelId="{64536427-0177-48C6-901B-02C4C94A901A}" type="pres">
      <dgm:prSet presAssocID="{926FD651-984A-4BD2-A223-D679444C3B7E}" presName="hierChild3" presStyleCnt="0"/>
      <dgm:spPr/>
    </dgm:pt>
    <dgm:pt modelId="{7AD17434-D625-4F50-BAE9-9ED3EB8FEC2A}" type="pres">
      <dgm:prSet presAssocID="{8262E9C1-512E-4002-8C0C-DA104D8168E8}" presName="Name25" presStyleLbl="parChTrans1D3" presStyleIdx="0" presStyleCnt="8"/>
      <dgm:spPr/>
    </dgm:pt>
    <dgm:pt modelId="{FA667897-E1AB-46E8-BB91-AADD43810A81}" type="pres">
      <dgm:prSet presAssocID="{8262E9C1-512E-4002-8C0C-DA104D8168E8}" presName="connTx" presStyleLbl="parChTrans1D3" presStyleIdx="0" presStyleCnt="8"/>
      <dgm:spPr/>
    </dgm:pt>
    <dgm:pt modelId="{30CFF294-2432-47FC-B66F-DA30B11FB9B0}" type="pres">
      <dgm:prSet presAssocID="{A46B7AEA-83CB-4F3E-A48B-D9DB8F80B8CF}" presName="Name30" presStyleCnt="0"/>
      <dgm:spPr/>
    </dgm:pt>
    <dgm:pt modelId="{C100657B-6BEE-4299-AB24-A68206AA616F}" type="pres">
      <dgm:prSet presAssocID="{A46B7AEA-83CB-4F3E-A48B-D9DB8F80B8CF}" presName="level2Shape" presStyleLbl="node3" presStyleIdx="0" presStyleCnt="8" custLinFactX="86269" custLinFactNeighborX="100000" custLinFactNeighborY="-2888"/>
      <dgm:spPr/>
      <dgm:t>
        <a:bodyPr/>
        <a:lstStyle/>
        <a:p>
          <a:endParaRPr lang="en-US"/>
        </a:p>
      </dgm:t>
    </dgm:pt>
    <dgm:pt modelId="{D2316B55-9307-46EA-9A55-9248900DDC7F}" type="pres">
      <dgm:prSet presAssocID="{A46B7AEA-83CB-4F3E-A48B-D9DB8F80B8CF}" presName="hierChild3" presStyleCnt="0"/>
      <dgm:spPr/>
    </dgm:pt>
    <dgm:pt modelId="{72D95CB8-B5FE-4017-91E9-F7D320A093AD}" type="pres">
      <dgm:prSet presAssocID="{F34C80EF-14A7-42ED-9376-6A1FA8FAD559}" presName="Name25" presStyleLbl="parChTrans1D3" presStyleIdx="1" presStyleCnt="8"/>
      <dgm:spPr/>
    </dgm:pt>
    <dgm:pt modelId="{57E06A21-144B-458B-87FD-DEF380062DA0}" type="pres">
      <dgm:prSet presAssocID="{F34C80EF-14A7-42ED-9376-6A1FA8FAD559}" presName="connTx" presStyleLbl="parChTrans1D3" presStyleIdx="1" presStyleCnt="8"/>
      <dgm:spPr/>
    </dgm:pt>
    <dgm:pt modelId="{0C280B97-06C8-4D58-994C-6F26E27A07D6}" type="pres">
      <dgm:prSet presAssocID="{431F420E-F450-42EF-BA4B-3B87EEC50F9E}" presName="Name30" presStyleCnt="0"/>
      <dgm:spPr/>
    </dgm:pt>
    <dgm:pt modelId="{8CB38759-C604-4AB5-9D6E-0DA75869ED60}" type="pres">
      <dgm:prSet presAssocID="{431F420E-F450-42EF-BA4B-3B87EEC50F9E}" presName="level2Shape" presStyleLbl="node3" presStyleIdx="1" presStyleCnt="8" custLinFactX="86269" custLinFactNeighborX="100000" custLinFactNeighborY="-2888"/>
      <dgm:spPr/>
      <dgm:t>
        <a:bodyPr/>
        <a:lstStyle/>
        <a:p>
          <a:endParaRPr lang="en-US"/>
        </a:p>
      </dgm:t>
    </dgm:pt>
    <dgm:pt modelId="{69C366A9-A164-49DA-B3F6-6EC69E2CA2EF}" type="pres">
      <dgm:prSet presAssocID="{431F420E-F450-42EF-BA4B-3B87EEC50F9E}" presName="hierChild3" presStyleCnt="0"/>
      <dgm:spPr/>
    </dgm:pt>
    <dgm:pt modelId="{4445658D-CB22-41F4-9212-00DE3B29367C}" type="pres">
      <dgm:prSet presAssocID="{A5140EC3-5D16-46F9-AAC2-30C44801085D}" presName="Name25" presStyleLbl="parChTrans1D2" presStyleIdx="1" presStyleCnt="5"/>
      <dgm:spPr/>
    </dgm:pt>
    <dgm:pt modelId="{3AF53EA8-A409-4A54-8B93-56C147C7F69F}" type="pres">
      <dgm:prSet presAssocID="{A5140EC3-5D16-46F9-AAC2-30C44801085D}" presName="connTx" presStyleLbl="parChTrans1D2" presStyleIdx="1" presStyleCnt="5"/>
      <dgm:spPr/>
    </dgm:pt>
    <dgm:pt modelId="{0256603F-6D13-4537-BA44-F7EC3E809A0B}" type="pres">
      <dgm:prSet presAssocID="{4162E461-BF6A-4872-B475-ED1DF12A9BD9}" presName="Name30" presStyleCnt="0"/>
      <dgm:spPr/>
    </dgm:pt>
    <dgm:pt modelId="{13BF7E8A-81AE-410A-9509-9C7976E6A3AB}" type="pres">
      <dgm:prSet presAssocID="{4162E461-BF6A-4872-B475-ED1DF12A9BD9}" presName="level2Shape" presStyleLbl="node2" presStyleIdx="1" presStyleCnt="5" custLinFactNeighborX="-36099" custLinFactNeighborY="5776"/>
      <dgm:spPr/>
    </dgm:pt>
    <dgm:pt modelId="{AB866367-96A5-4C55-BD1C-2E81F24FE92F}" type="pres">
      <dgm:prSet presAssocID="{4162E461-BF6A-4872-B475-ED1DF12A9BD9}" presName="hierChild3" presStyleCnt="0"/>
      <dgm:spPr/>
    </dgm:pt>
    <dgm:pt modelId="{D2323D12-84B8-4308-8B5D-D97AE77728CD}" type="pres">
      <dgm:prSet presAssocID="{CD88ADDB-B6F0-4740-A6EE-9288BA079251}" presName="Name25" presStyleLbl="parChTrans1D2" presStyleIdx="2" presStyleCnt="5"/>
      <dgm:spPr/>
    </dgm:pt>
    <dgm:pt modelId="{83B6E477-5F99-46CF-A451-9491B9F8FFF1}" type="pres">
      <dgm:prSet presAssocID="{CD88ADDB-B6F0-4740-A6EE-9288BA079251}" presName="connTx" presStyleLbl="parChTrans1D2" presStyleIdx="2" presStyleCnt="5"/>
      <dgm:spPr/>
    </dgm:pt>
    <dgm:pt modelId="{3D4EF433-E5FC-4F06-B5BE-4AC2F140ACFB}" type="pres">
      <dgm:prSet presAssocID="{24D8CAC7-2010-4947-9742-30A08A5DB476}" presName="Name30" presStyleCnt="0"/>
      <dgm:spPr/>
    </dgm:pt>
    <dgm:pt modelId="{12D4CC4D-E523-42A4-9DEB-CB6A94ADAE91}" type="pres">
      <dgm:prSet presAssocID="{24D8CAC7-2010-4947-9742-30A08A5DB476}" presName="level2Shape" presStyleLbl="node2" presStyleIdx="2" presStyleCnt="5" custLinFactNeighborX="-36099" custLinFactNeighborY="5776"/>
      <dgm:spPr/>
      <dgm:t>
        <a:bodyPr/>
        <a:lstStyle/>
        <a:p>
          <a:endParaRPr lang="en-US"/>
        </a:p>
      </dgm:t>
    </dgm:pt>
    <dgm:pt modelId="{2A9E5A35-34A2-454C-AC08-8D8C680B5CE6}" type="pres">
      <dgm:prSet presAssocID="{24D8CAC7-2010-4947-9742-30A08A5DB476}" presName="hierChild3" presStyleCnt="0"/>
      <dgm:spPr/>
    </dgm:pt>
    <dgm:pt modelId="{09ECDF7A-FBB7-4E32-92B1-2F6CAAEBEB07}" type="pres">
      <dgm:prSet presAssocID="{4952D73F-3D96-4E36-8291-61FD3CC4AA64}" presName="Name25" presStyleLbl="parChTrans1D2" presStyleIdx="3" presStyleCnt="5"/>
      <dgm:spPr/>
    </dgm:pt>
    <dgm:pt modelId="{9063931F-0790-4CB6-B2FC-0ED60EF3F2FB}" type="pres">
      <dgm:prSet presAssocID="{4952D73F-3D96-4E36-8291-61FD3CC4AA64}" presName="connTx" presStyleLbl="parChTrans1D2" presStyleIdx="3" presStyleCnt="5"/>
      <dgm:spPr/>
    </dgm:pt>
    <dgm:pt modelId="{7B7FECD4-1ED0-4675-8577-A0662E79D2A4}" type="pres">
      <dgm:prSet presAssocID="{6D5F3A86-EA3D-41EC-9E43-D535696FFDB5}" presName="Name30" presStyleCnt="0"/>
      <dgm:spPr/>
    </dgm:pt>
    <dgm:pt modelId="{0DC7A564-C256-46B8-8B28-B16FAA6590B3}" type="pres">
      <dgm:prSet presAssocID="{6D5F3A86-EA3D-41EC-9E43-D535696FFDB5}" presName="level2Shape" presStyleLbl="node2" presStyleIdx="3" presStyleCnt="5" custLinFactNeighborX="-36099" custLinFactNeighborY="5776"/>
      <dgm:spPr/>
      <dgm:t>
        <a:bodyPr/>
        <a:lstStyle/>
        <a:p>
          <a:endParaRPr lang="en-US"/>
        </a:p>
      </dgm:t>
    </dgm:pt>
    <dgm:pt modelId="{325348B5-644C-4805-AA9B-CFFD320A817C}" type="pres">
      <dgm:prSet presAssocID="{6D5F3A86-EA3D-41EC-9E43-D535696FFDB5}" presName="hierChild3" presStyleCnt="0"/>
      <dgm:spPr/>
    </dgm:pt>
    <dgm:pt modelId="{1D4212A4-BF7C-46CC-A86C-03A87146655A}" type="pres">
      <dgm:prSet presAssocID="{3F3F4C7B-812A-4678-A1FC-AB739C494E75}" presName="Name25" presStyleLbl="parChTrans1D3" presStyleIdx="2" presStyleCnt="8"/>
      <dgm:spPr/>
    </dgm:pt>
    <dgm:pt modelId="{132DBA4E-1C43-4624-80D5-B4395F6E386B}" type="pres">
      <dgm:prSet presAssocID="{3F3F4C7B-812A-4678-A1FC-AB739C494E75}" presName="connTx" presStyleLbl="parChTrans1D3" presStyleIdx="2" presStyleCnt="8"/>
      <dgm:spPr/>
    </dgm:pt>
    <dgm:pt modelId="{E343156F-0F26-4B30-861C-B97BF96A3FA7}" type="pres">
      <dgm:prSet presAssocID="{33395301-97F3-4378-B7F4-095182BF0D61}" presName="Name30" presStyleCnt="0"/>
      <dgm:spPr/>
    </dgm:pt>
    <dgm:pt modelId="{2F6C1DB1-7A74-446B-AC56-B8C9E26521CB}" type="pres">
      <dgm:prSet presAssocID="{33395301-97F3-4378-B7F4-095182BF0D61}" presName="level2Shape" presStyleLbl="node3" presStyleIdx="2" presStyleCnt="8" custLinFactX="86269" custLinFactNeighborX="100000" custLinFactNeighborY="-40431"/>
      <dgm:spPr/>
      <dgm:t>
        <a:bodyPr/>
        <a:lstStyle/>
        <a:p>
          <a:endParaRPr lang="en-US"/>
        </a:p>
      </dgm:t>
    </dgm:pt>
    <dgm:pt modelId="{50AC8420-7806-47BE-A5FE-B64D0C546B8D}" type="pres">
      <dgm:prSet presAssocID="{33395301-97F3-4378-B7F4-095182BF0D61}" presName="hierChild3" presStyleCnt="0"/>
      <dgm:spPr/>
    </dgm:pt>
    <dgm:pt modelId="{77E6F36C-038C-4D6C-A90D-8348EF41144E}" type="pres">
      <dgm:prSet presAssocID="{1C6A7AE0-BDEE-4004-9DC3-9CCEC9D5F376}" presName="Name25" presStyleLbl="parChTrans1D3" presStyleIdx="3" presStyleCnt="8"/>
      <dgm:spPr/>
    </dgm:pt>
    <dgm:pt modelId="{0F3A2F4A-D04C-4896-BE54-05D245EFFDBB}" type="pres">
      <dgm:prSet presAssocID="{1C6A7AE0-BDEE-4004-9DC3-9CCEC9D5F376}" presName="connTx" presStyleLbl="parChTrans1D3" presStyleIdx="3" presStyleCnt="8"/>
      <dgm:spPr/>
    </dgm:pt>
    <dgm:pt modelId="{77952AB6-FF69-4FF4-B592-32560C9BDF75}" type="pres">
      <dgm:prSet presAssocID="{73133BC0-789B-47FC-BDB1-91826E522386}" presName="Name30" presStyleCnt="0"/>
      <dgm:spPr/>
    </dgm:pt>
    <dgm:pt modelId="{8C5D7C5E-9B24-4E03-A32E-20FB7711F096}" type="pres">
      <dgm:prSet presAssocID="{73133BC0-789B-47FC-BDB1-91826E522386}" presName="level2Shape" presStyleLbl="node3" presStyleIdx="3" presStyleCnt="8" custLinFactX="86269" custLinFactNeighborX="100000" custLinFactNeighborY="-40431"/>
      <dgm:spPr/>
      <dgm:t>
        <a:bodyPr/>
        <a:lstStyle/>
        <a:p>
          <a:endParaRPr lang="en-US"/>
        </a:p>
      </dgm:t>
    </dgm:pt>
    <dgm:pt modelId="{DE4E6B53-5C6B-4608-A23F-287BB42163CE}" type="pres">
      <dgm:prSet presAssocID="{73133BC0-789B-47FC-BDB1-91826E522386}" presName="hierChild3" presStyleCnt="0"/>
      <dgm:spPr/>
    </dgm:pt>
    <dgm:pt modelId="{2AC8FED4-54DE-470A-A238-1CF4260AE300}" type="pres">
      <dgm:prSet presAssocID="{4A1A147E-98E2-45B8-862F-4955612C9E90}" presName="Name25" presStyleLbl="parChTrans1D3" presStyleIdx="4" presStyleCnt="8"/>
      <dgm:spPr/>
    </dgm:pt>
    <dgm:pt modelId="{A9B0A736-0B9E-4F89-A576-631D759995CA}" type="pres">
      <dgm:prSet presAssocID="{4A1A147E-98E2-45B8-862F-4955612C9E90}" presName="connTx" presStyleLbl="parChTrans1D3" presStyleIdx="4" presStyleCnt="8"/>
      <dgm:spPr/>
    </dgm:pt>
    <dgm:pt modelId="{982B48A8-705B-4185-A56F-DF3B95816D23}" type="pres">
      <dgm:prSet presAssocID="{19D1C3E2-8504-4072-8A59-DE89F0D21087}" presName="Name30" presStyleCnt="0"/>
      <dgm:spPr/>
    </dgm:pt>
    <dgm:pt modelId="{94A2ABD1-5EC7-49E3-BAED-BC65C313172B}" type="pres">
      <dgm:prSet presAssocID="{19D1C3E2-8504-4072-8A59-DE89F0D21087}" presName="level2Shape" presStyleLbl="node3" presStyleIdx="4" presStyleCnt="8" custLinFactX="86269" custLinFactNeighborX="100000" custLinFactNeighborY="-40431"/>
      <dgm:spPr/>
      <dgm:t>
        <a:bodyPr/>
        <a:lstStyle/>
        <a:p>
          <a:endParaRPr lang="en-US"/>
        </a:p>
      </dgm:t>
    </dgm:pt>
    <dgm:pt modelId="{D4B0F769-3D55-4BC7-95EC-AFECFB87213D}" type="pres">
      <dgm:prSet presAssocID="{19D1C3E2-8504-4072-8A59-DE89F0D21087}" presName="hierChild3" presStyleCnt="0"/>
      <dgm:spPr/>
    </dgm:pt>
    <dgm:pt modelId="{23203B5D-AA76-4689-A3EB-D3C1A8A25F4A}" type="pres">
      <dgm:prSet presAssocID="{B79DCC63-77B9-450C-B299-3A858A1EA70B}" presName="Name25" presStyleLbl="parChTrans1D2" presStyleIdx="4" presStyleCnt="5"/>
      <dgm:spPr/>
    </dgm:pt>
    <dgm:pt modelId="{4133A721-15C5-4739-9F4C-F3FFE43BB90B}" type="pres">
      <dgm:prSet presAssocID="{B79DCC63-77B9-450C-B299-3A858A1EA70B}" presName="connTx" presStyleLbl="parChTrans1D2" presStyleIdx="4" presStyleCnt="5"/>
      <dgm:spPr/>
    </dgm:pt>
    <dgm:pt modelId="{B3C60345-6A3C-4AF5-9A2F-DB319F8E59A3}" type="pres">
      <dgm:prSet presAssocID="{2A09163A-9B29-42E9-94C6-950B7358EF5A}" presName="Name30" presStyleCnt="0"/>
      <dgm:spPr/>
    </dgm:pt>
    <dgm:pt modelId="{1020DE33-378E-4FA8-B6E6-D83BF411978A}" type="pres">
      <dgm:prSet presAssocID="{2A09163A-9B29-42E9-94C6-950B7358EF5A}" presName="level2Shape" presStyleLbl="node2" presStyleIdx="4" presStyleCnt="5" custLinFactNeighborX="-36099" custLinFactNeighborY="5776"/>
      <dgm:spPr/>
    </dgm:pt>
    <dgm:pt modelId="{60CB82C6-3001-486A-94D1-095506B4BE20}" type="pres">
      <dgm:prSet presAssocID="{2A09163A-9B29-42E9-94C6-950B7358EF5A}" presName="hierChild3" presStyleCnt="0"/>
      <dgm:spPr/>
    </dgm:pt>
    <dgm:pt modelId="{13B4A7FA-8817-4830-9CC2-5E12690ED427}" type="pres">
      <dgm:prSet presAssocID="{910AF2D5-4B57-43BC-9653-39C32EE62439}" presName="Name25" presStyleLbl="parChTrans1D3" presStyleIdx="5" presStyleCnt="8"/>
      <dgm:spPr/>
    </dgm:pt>
    <dgm:pt modelId="{2DCC8C28-06D4-416E-9691-9ADD53411DBA}" type="pres">
      <dgm:prSet presAssocID="{910AF2D5-4B57-43BC-9653-39C32EE62439}" presName="connTx" presStyleLbl="parChTrans1D3" presStyleIdx="5" presStyleCnt="8"/>
      <dgm:spPr/>
    </dgm:pt>
    <dgm:pt modelId="{B96DE434-92A4-45CE-8570-073EFE39EB66}" type="pres">
      <dgm:prSet presAssocID="{05B80F10-620F-4E93-A2BF-835BAEEE3E0B}" presName="Name30" presStyleCnt="0"/>
      <dgm:spPr/>
    </dgm:pt>
    <dgm:pt modelId="{819E58BD-C7DC-471B-A015-F3009C29B2DE}" type="pres">
      <dgm:prSet presAssocID="{05B80F10-620F-4E93-A2BF-835BAEEE3E0B}" presName="level2Shape" presStyleLbl="node3" presStyleIdx="5" presStyleCnt="8" custLinFactX="86269" custLinFactNeighborX="100000" custLinFactNeighborY="-2888"/>
      <dgm:spPr/>
      <dgm:t>
        <a:bodyPr/>
        <a:lstStyle/>
        <a:p>
          <a:endParaRPr lang="en-US"/>
        </a:p>
      </dgm:t>
    </dgm:pt>
    <dgm:pt modelId="{6C26AAB5-2B12-42D9-80DC-CB33D4C9F403}" type="pres">
      <dgm:prSet presAssocID="{05B80F10-620F-4E93-A2BF-835BAEEE3E0B}" presName="hierChild3" presStyleCnt="0"/>
      <dgm:spPr/>
    </dgm:pt>
    <dgm:pt modelId="{32A99A19-6603-4682-9282-2169E44AE5C4}" type="pres">
      <dgm:prSet presAssocID="{749D1249-167E-4E61-BD4F-DC25403895A0}" presName="Name25" presStyleLbl="parChTrans1D3" presStyleIdx="6" presStyleCnt="8"/>
      <dgm:spPr/>
    </dgm:pt>
    <dgm:pt modelId="{E8B01E31-AD45-425B-AE4A-85BD4B9FEE17}" type="pres">
      <dgm:prSet presAssocID="{749D1249-167E-4E61-BD4F-DC25403895A0}" presName="connTx" presStyleLbl="parChTrans1D3" presStyleIdx="6" presStyleCnt="8"/>
      <dgm:spPr/>
    </dgm:pt>
    <dgm:pt modelId="{2347A547-6077-4437-8654-A29968A0B3D2}" type="pres">
      <dgm:prSet presAssocID="{6744D480-F388-460B-8D02-8C3D313BD748}" presName="Name30" presStyleCnt="0"/>
      <dgm:spPr/>
    </dgm:pt>
    <dgm:pt modelId="{40595D45-AED6-4C56-936C-10E463427D90}" type="pres">
      <dgm:prSet presAssocID="{6744D480-F388-460B-8D02-8C3D313BD748}" presName="level2Shape" presStyleLbl="node3" presStyleIdx="6" presStyleCnt="8" custLinFactX="86269" custLinFactNeighborX="100000" custLinFactNeighborY="-2888"/>
      <dgm:spPr/>
      <dgm:t>
        <a:bodyPr/>
        <a:lstStyle/>
        <a:p>
          <a:endParaRPr lang="en-US"/>
        </a:p>
      </dgm:t>
    </dgm:pt>
    <dgm:pt modelId="{4CC4F2A6-B0C6-48C2-9B4E-9EEBEFBD2DF6}" type="pres">
      <dgm:prSet presAssocID="{6744D480-F388-460B-8D02-8C3D313BD748}" presName="hierChild3" presStyleCnt="0"/>
      <dgm:spPr/>
    </dgm:pt>
    <dgm:pt modelId="{6A109919-420F-4464-B86A-C8CDA5CFF2BD}" type="pres">
      <dgm:prSet presAssocID="{49249EE1-D5F6-4277-88C6-F4536557FF6C}" presName="Name25" presStyleLbl="parChTrans1D3" presStyleIdx="7" presStyleCnt="8"/>
      <dgm:spPr/>
    </dgm:pt>
    <dgm:pt modelId="{46A1FBA8-347F-4707-9299-15E8CE06449B}" type="pres">
      <dgm:prSet presAssocID="{49249EE1-D5F6-4277-88C6-F4536557FF6C}" presName="connTx" presStyleLbl="parChTrans1D3" presStyleIdx="7" presStyleCnt="8"/>
      <dgm:spPr/>
    </dgm:pt>
    <dgm:pt modelId="{424A456B-C53D-41F4-A23A-1AF8881C548B}" type="pres">
      <dgm:prSet presAssocID="{319EB660-7784-48DA-BC1A-99D31EBA1347}" presName="Name30" presStyleCnt="0"/>
      <dgm:spPr/>
    </dgm:pt>
    <dgm:pt modelId="{C1144EF0-D2BB-4F4F-A79F-2B60091D3470}" type="pres">
      <dgm:prSet presAssocID="{319EB660-7784-48DA-BC1A-99D31EBA1347}" presName="level2Shape" presStyleLbl="node3" presStyleIdx="7" presStyleCnt="8" custLinFactX="86269" custLinFactNeighborX="100000" custLinFactNeighborY="-2888"/>
      <dgm:spPr/>
    </dgm:pt>
    <dgm:pt modelId="{315CD85A-93D0-4FC9-8C93-A7C1AAE31192}" type="pres">
      <dgm:prSet presAssocID="{319EB660-7784-48DA-BC1A-99D31EBA1347}" presName="hierChild3" presStyleCnt="0"/>
      <dgm:spPr/>
    </dgm:pt>
    <dgm:pt modelId="{C501ACCE-0E15-4120-B9A9-5B0157BCE42C}" type="pres">
      <dgm:prSet presAssocID="{A8ED6995-550E-402F-93CC-01444343862A}" presName="bgShapesFlow" presStyleCnt="0"/>
      <dgm:spPr/>
    </dgm:pt>
  </dgm:ptLst>
  <dgm:cxnLst>
    <dgm:cxn modelId="{148C213C-6AA8-46F0-BF9E-87670888BA3C}" type="presOf" srcId="{9B04CC18-F858-416C-9611-BE8B63D0118A}" destId="{02815A8A-291E-4884-80C4-909A7F832021}" srcOrd="0" destOrd="0" presId="urn:microsoft.com/office/officeart/2005/8/layout/hierarchy5"/>
    <dgm:cxn modelId="{530EFFA3-3003-4DDE-8C3F-2929627AAACE}" type="presOf" srcId="{749D1249-167E-4E61-BD4F-DC25403895A0}" destId="{E8B01E31-AD45-425B-AE4A-85BD4B9FEE17}" srcOrd="1" destOrd="0" presId="urn:microsoft.com/office/officeart/2005/8/layout/hierarchy5"/>
    <dgm:cxn modelId="{C2B6671B-E315-4634-BE88-3BFCD41F9581}" type="presOf" srcId="{4952D73F-3D96-4E36-8291-61FD3CC4AA64}" destId="{09ECDF7A-FBB7-4E32-92B1-2F6CAAEBEB07}" srcOrd="0" destOrd="0" presId="urn:microsoft.com/office/officeart/2005/8/layout/hierarchy5"/>
    <dgm:cxn modelId="{3C3934FE-78CC-4CD8-B759-2FE96174B970}" type="presOf" srcId="{749D1249-167E-4E61-BD4F-DC25403895A0}" destId="{32A99A19-6603-4682-9282-2169E44AE5C4}" srcOrd="0" destOrd="0" presId="urn:microsoft.com/office/officeart/2005/8/layout/hierarchy5"/>
    <dgm:cxn modelId="{4EC7FF5E-95D9-4E69-AB5E-156F697BD707}" type="presOf" srcId="{A46B7AEA-83CB-4F3E-A48B-D9DB8F80B8CF}" destId="{C100657B-6BEE-4299-AB24-A68206AA616F}" srcOrd="0" destOrd="0" presId="urn:microsoft.com/office/officeart/2005/8/layout/hierarchy5"/>
    <dgm:cxn modelId="{F7A96475-B444-421E-B60E-4404747F354D}" srcId="{A8ED6995-550E-402F-93CC-01444343862A}" destId="{9B04CC18-F858-416C-9611-BE8B63D0118A}" srcOrd="0" destOrd="0" parTransId="{E9C40F7F-38CA-42F1-994E-AA571CA885BE}" sibTransId="{9395FD48-FCCA-4D44-9C3B-6A3B80DC3459}"/>
    <dgm:cxn modelId="{C357A466-561B-40D6-B693-8A636592DCBF}" srcId="{6D5F3A86-EA3D-41EC-9E43-D535696FFDB5}" destId="{19D1C3E2-8504-4072-8A59-DE89F0D21087}" srcOrd="2" destOrd="0" parTransId="{4A1A147E-98E2-45B8-862F-4955612C9E90}" sibTransId="{D2DEFE3C-0AF8-4470-9CF2-31B3AFF3F609}"/>
    <dgm:cxn modelId="{261DD69B-BB90-42E7-BE36-5B441BE3EDE0}" type="presOf" srcId="{8262E9C1-512E-4002-8C0C-DA104D8168E8}" destId="{FA667897-E1AB-46E8-BB91-AADD43810A81}" srcOrd="1" destOrd="0" presId="urn:microsoft.com/office/officeart/2005/8/layout/hierarchy5"/>
    <dgm:cxn modelId="{CF936AE9-E6B0-4CD9-B4CA-EC1C9A9C4616}" type="presOf" srcId="{4952D73F-3D96-4E36-8291-61FD3CC4AA64}" destId="{9063931F-0790-4CB6-B2FC-0ED60EF3F2FB}" srcOrd="1" destOrd="0" presId="urn:microsoft.com/office/officeart/2005/8/layout/hierarchy5"/>
    <dgm:cxn modelId="{E87D1777-E5C0-4694-B463-6309FB9F5E5B}" type="presOf" srcId="{DF6BF824-E5E0-44F4-A805-39EF89C2D5E5}" destId="{29B143BD-EBD1-4BB3-A8A2-77CD15E49A3B}" srcOrd="0" destOrd="0" presId="urn:microsoft.com/office/officeart/2005/8/layout/hierarchy5"/>
    <dgm:cxn modelId="{E0D18EA2-5143-4567-8C8E-35FC2A17C02B}" srcId="{9B04CC18-F858-416C-9611-BE8B63D0118A}" destId="{4162E461-BF6A-4872-B475-ED1DF12A9BD9}" srcOrd="1" destOrd="0" parTransId="{A5140EC3-5D16-46F9-AAC2-30C44801085D}" sibTransId="{02A81FDC-8C79-4C10-9503-D64B54F438E0}"/>
    <dgm:cxn modelId="{FD360B8B-5DE3-4299-9A2D-CFAA3F1E8416}" type="presOf" srcId="{33395301-97F3-4378-B7F4-095182BF0D61}" destId="{2F6C1DB1-7A74-446B-AC56-B8C9E26521CB}" srcOrd="0" destOrd="0" presId="urn:microsoft.com/office/officeart/2005/8/layout/hierarchy5"/>
    <dgm:cxn modelId="{F555A847-61BF-4921-9000-9A6228CDD574}" type="presOf" srcId="{4A1A147E-98E2-45B8-862F-4955612C9E90}" destId="{A9B0A736-0B9E-4F89-A576-631D759995CA}" srcOrd="1" destOrd="0" presId="urn:microsoft.com/office/officeart/2005/8/layout/hierarchy5"/>
    <dgm:cxn modelId="{08ADC4DC-DBA8-489C-917E-81ED2FF12CCA}" type="presOf" srcId="{6D5F3A86-EA3D-41EC-9E43-D535696FFDB5}" destId="{0DC7A564-C256-46B8-8B28-B16FAA6590B3}" srcOrd="0" destOrd="0" presId="urn:microsoft.com/office/officeart/2005/8/layout/hierarchy5"/>
    <dgm:cxn modelId="{21919B56-0429-4007-872B-1B81C51243CB}" srcId="{9B04CC18-F858-416C-9611-BE8B63D0118A}" destId="{24D8CAC7-2010-4947-9742-30A08A5DB476}" srcOrd="2" destOrd="0" parTransId="{CD88ADDB-B6F0-4740-A6EE-9288BA079251}" sibTransId="{5D018205-04CF-42FA-AA36-68B8287B8AA8}"/>
    <dgm:cxn modelId="{65B21DB3-1CED-45F5-B02F-E37FEC84CCEE}" type="presOf" srcId="{A5140EC3-5D16-46F9-AAC2-30C44801085D}" destId="{3AF53EA8-A409-4A54-8B93-56C147C7F69F}" srcOrd="1" destOrd="0" presId="urn:microsoft.com/office/officeart/2005/8/layout/hierarchy5"/>
    <dgm:cxn modelId="{07156F00-B978-40BC-BACB-9EC1EDB6B64D}" type="presOf" srcId="{4A1A147E-98E2-45B8-862F-4955612C9E90}" destId="{2AC8FED4-54DE-470A-A238-1CF4260AE300}" srcOrd="0" destOrd="0" presId="urn:microsoft.com/office/officeart/2005/8/layout/hierarchy5"/>
    <dgm:cxn modelId="{8DD78740-CAB4-43BB-903E-AEB2FED077F8}" type="presOf" srcId="{24D8CAC7-2010-4947-9742-30A08A5DB476}" destId="{12D4CC4D-E523-42A4-9DEB-CB6A94ADAE91}" srcOrd="0" destOrd="0" presId="urn:microsoft.com/office/officeart/2005/8/layout/hierarchy5"/>
    <dgm:cxn modelId="{367FD115-2B3D-45BE-8542-D7E1EED4649E}" type="presOf" srcId="{B79DCC63-77B9-450C-B299-3A858A1EA70B}" destId="{23203B5D-AA76-4689-A3EB-D3C1A8A25F4A}" srcOrd="0" destOrd="0" presId="urn:microsoft.com/office/officeart/2005/8/layout/hierarchy5"/>
    <dgm:cxn modelId="{C4346B5A-2C3C-4190-8C01-B74D8F942472}" srcId="{9B04CC18-F858-416C-9611-BE8B63D0118A}" destId="{926FD651-984A-4BD2-A223-D679444C3B7E}" srcOrd="0" destOrd="0" parTransId="{DF6BF824-E5E0-44F4-A805-39EF89C2D5E5}" sibTransId="{8FC242B0-54BC-44F3-ACC3-CEC843CC7F6A}"/>
    <dgm:cxn modelId="{24E8DAEB-5551-4FB5-81A2-2B75A4DE4494}" type="presOf" srcId="{A5140EC3-5D16-46F9-AAC2-30C44801085D}" destId="{4445658D-CB22-41F4-9212-00DE3B29367C}" srcOrd="0" destOrd="0" presId="urn:microsoft.com/office/officeart/2005/8/layout/hierarchy5"/>
    <dgm:cxn modelId="{597E7976-D24E-4080-9790-1E8FBFE84CCC}" type="presOf" srcId="{F34C80EF-14A7-42ED-9376-6A1FA8FAD559}" destId="{72D95CB8-B5FE-4017-91E9-F7D320A093AD}" srcOrd="0" destOrd="0" presId="urn:microsoft.com/office/officeart/2005/8/layout/hierarchy5"/>
    <dgm:cxn modelId="{FA008FBD-8854-474D-9479-6D42103714C3}" type="presOf" srcId="{A8ED6995-550E-402F-93CC-01444343862A}" destId="{0F4BB9D8-91DB-449F-BACE-A754F9993C67}" srcOrd="0" destOrd="0" presId="urn:microsoft.com/office/officeart/2005/8/layout/hierarchy5"/>
    <dgm:cxn modelId="{2AE55907-9849-4194-8CFD-CA00109114F5}" type="presOf" srcId="{3F3F4C7B-812A-4678-A1FC-AB739C494E75}" destId="{1D4212A4-BF7C-46CC-A86C-03A87146655A}" srcOrd="0" destOrd="0" presId="urn:microsoft.com/office/officeart/2005/8/layout/hierarchy5"/>
    <dgm:cxn modelId="{BA3F01B2-A9C2-41C1-AE12-13001EE0487B}" type="presOf" srcId="{4162E461-BF6A-4872-B475-ED1DF12A9BD9}" destId="{13BF7E8A-81AE-410A-9509-9C7976E6A3AB}" srcOrd="0" destOrd="0" presId="urn:microsoft.com/office/officeart/2005/8/layout/hierarchy5"/>
    <dgm:cxn modelId="{FD2B3A5F-F544-45BF-B410-1EA002061E9D}" type="presOf" srcId="{6744D480-F388-460B-8D02-8C3D313BD748}" destId="{40595D45-AED6-4C56-936C-10E463427D90}" srcOrd="0" destOrd="0" presId="urn:microsoft.com/office/officeart/2005/8/layout/hierarchy5"/>
    <dgm:cxn modelId="{9CB8A81A-1772-4B94-BEBD-954CB6A614E4}" type="presOf" srcId="{B79DCC63-77B9-450C-B299-3A858A1EA70B}" destId="{4133A721-15C5-4739-9F4C-F3FFE43BB90B}" srcOrd="1" destOrd="0" presId="urn:microsoft.com/office/officeart/2005/8/layout/hierarchy5"/>
    <dgm:cxn modelId="{5D8A6048-EFB3-4127-8518-DF519C3FC9C6}" srcId="{926FD651-984A-4BD2-A223-D679444C3B7E}" destId="{A46B7AEA-83CB-4F3E-A48B-D9DB8F80B8CF}" srcOrd="0" destOrd="0" parTransId="{8262E9C1-512E-4002-8C0C-DA104D8168E8}" sibTransId="{C3AC5DD0-D9BB-4451-BA2D-EEB777A1F578}"/>
    <dgm:cxn modelId="{5C7F135C-968F-478F-AB26-3825A0440020}" type="presOf" srcId="{910AF2D5-4B57-43BC-9653-39C32EE62439}" destId="{13B4A7FA-8817-4830-9CC2-5E12690ED427}" srcOrd="0" destOrd="0" presId="urn:microsoft.com/office/officeart/2005/8/layout/hierarchy5"/>
    <dgm:cxn modelId="{74731A52-DE93-496D-8890-FEF255151D80}" type="presOf" srcId="{910AF2D5-4B57-43BC-9653-39C32EE62439}" destId="{2DCC8C28-06D4-416E-9691-9ADD53411DBA}" srcOrd="1" destOrd="0" presId="urn:microsoft.com/office/officeart/2005/8/layout/hierarchy5"/>
    <dgm:cxn modelId="{FB142C52-2C8E-458A-B12D-4F5BF2F416C1}" type="presOf" srcId="{DF6BF824-E5E0-44F4-A805-39EF89C2D5E5}" destId="{A95C77A0-C5AF-4AC1-BB63-56DDA1C6AD71}" srcOrd="1" destOrd="0" presId="urn:microsoft.com/office/officeart/2005/8/layout/hierarchy5"/>
    <dgm:cxn modelId="{7F068404-E18B-414C-ADA2-5FEF46FBF066}" srcId="{2A09163A-9B29-42E9-94C6-950B7358EF5A}" destId="{6744D480-F388-460B-8D02-8C3D313BD748}" srcOrd="1" destOrd="0" parTransId="{749D1249-167E-4E61-BD4F-DC25403895A0}" sibTransId="{D956D253-7304-4426-9FCA-2DB8423EA97F}"/>
    <dgm:cxn modelId="{85A16DF6-82A9-4C16-8E4F-91F8D26D6D73}" type="presOf" srcId="{926FD651-984A-4BD2-A223-D679444C3B7E}" destId="{7CB9B7D0-D37A-4FEE-AADE-207A6030C47A}" srcOrd="0" destOrd="0" presId="urn:microsoft.com/office/officeart/2005/8/layout/hierarchy5"/>
    <dgm:cxn modelId="{64B3E4E8-4BD3-4873-96E8-2B4734375EB7}" srcId="{9B04CC18-F858-416C-9611-BE8B63D0118A}" destId="{6D5F3A86-EA3D-41EC-9E43-D535696FFDB5}" srcOrd="3" destOrd="0" parTransId="{4952D73F-3D96-4E36-8291-61FD3CC4AA64}" sibTransId="{53B28285-4BA0-4225-8007-A2F2AA06038E}"/>
    <dgm:cxn modelId="{E180601A-2C0F-4179-B775-001B140CC127}" srcId="{9B04CC18-F858-416C-9611-BE8B63D0118A}" destId="{2A09163A-9B29-42E9-94C6-950B7358EF5A}" srcOrd="4" destOrd="0" parTransId="{B79DCC63-77B9-450C-B299-3A858A1EA70B}" sibTransId="{FF2E1F42-B5C9-4BA3-9FA0-A27BB2F1DE6C}"/>
    <dgm:cxn modelId="{E5317E83-F382-460E-84ED-EDAEBA11E557}" type="presOf" srcId="{19D1C3E2-8504-4072-8A59-DE89F0D21087}" destId="{94A2ABD1-5EC7-49E3-BAED-BC65C313172B}" srcOrd="0" destOrd="0" presId="urn:microsoft.com/office/officeart/2005/8/layout/hierarchy5"/>
    <dgm:cxn modelId="{7EABF3AD-9767-47A4-B570-92D317DFE6A4}" type="presOf" srcId="{319EB660-7784-48DA-BC1A-99D31EBA1347}" destId="{C1144EF0-D2BB-4F4F-A79F-2B60091D3470}" srcOrd="0" destOrd="0" presId="urn:microsoft.com/office/officeart/2005/8/layout/hierarchy5"/>
    <dgm:cxn modelId="{A243E067-0CA7-4584-8D23-3C31344F0527}" srcId="{926FD651-984A-4BD2-A223-D679444C3B7E}" destId="{431F420E-F450-42EF-BA4B-3B87EEC50F9E}" srcOrd="1" destOrd="0" parTransId="{F34C80EF-14A7-42ED-9376-6A1FA8FAD559}" sibTransId="{CB935D91-CF7E-429E-9A90-16F9533662E8}"/>
    <dgm:cxn modelId="{9004BB2B-7B92-45CB-BE0D-3D6CD1D01ACF}" type="presOf" srcId="{3F3F4C7B-812A-4678-A1FC-AB739C494E75}" destId="{132DBA4E-1C43-4624-80D5-B4395F6E386B}" srcOrd="1" destOrd="0" presId="urn:microsoft.com/office/officeart/2005/8/layout/hierarchy5"/>
    <dgm:cxn modelId="{C96DCC7B-C306-4AC9-920E-D831C45D08EE}" type="presOf" srcId="{2A09163A-9B29-42E9-94C6-950B7358EF5A}" destId="{1020DE33-378E-4FA8-B6E6-D83BF411978A}" srcOrd="0" destOrd="0" presId="urn:microsoft.com/office/officeart/2005/8/layout/hierarchy5"/>
    <dgm:cxn modelId="{024F3593-1F47-4A8C-A1D9-F14219F8D1FF}" type="presOf" srcId="{431F420E-F450-42EF-BA4B-3B87EEC50F9E}" destId="{8CB38759-C604-4AB5-9D6E-0DA75869ED60}" srcOrd="0" destOrd="0" presId="urn:microsoft.com/office/officeart/2005/8/layout/hierarchy5"/>
    <dgm:cxn modelId="{A6FD99A9-E0CF-47D6-A26C-87C4C708A870}" type="presOf" srcId="{1C6A7AE0-BDEE-4004-9DC3-9CCEC9D5F376}" destId="{0F3A2F4A-D04C-4896-BE54-05D245EFFDBB}" srcOrd="1" destOrd="0" presId="urn:microsoft.com/office/officeart/2005/8/layout/hierarchy5"/>
    <dgm:cxn modelId="{D4368312-2689-495B-908C-27B69144C30E}" srcId="{6D5F3A86-EA3D-41EC-9E43-D535696FFDB5}" destId="{33395301-97F3-4378-B7F4-095182BF0D61}" srcOrd="0" destOrd="0" parTransId="{3F3F4C7B-812A-4678-A1FC-AB739C494E75}" sibTransId="{7CB15C11-4796-4B87-BDB3-B74AB76991D0}"/>
    <dgm:cxn modelId="{1BBBC4DB-4B0E-48D7-8FCE-3B2A03939880}" srcId="{2A09163A-9B29-42E9-94C6-950B7358EF5A}" destId="{319EB660-7784-48DA-BC1A-99D31EBA1347}" srcOrd="2" destOrd="0" parTransId="{49249EE1-D5F6-4277-88C6-F4536557FF6C}" sibTransId="{2F2B6BE9-3843-4310-B415-7F937D2BC7C7}"/>
    <dgm:cxn modelId="{26B770F5-1A13-458A-BB34-B298A1E67E85}" type="presOf" srcId="{8262E9C1-512E-4002-8C0C-DA104D8168E8}" destId="{7AD17434-D625-4F50-BAE9-9ED3EB8FEC2A}" srcOrd="0" destOrd="0" presId="urn:microsoft.com/office/officeart/2005/8/layout/hierarchy5"/>
    <dgm:cxn modelId="{A53EB728-4544-42F0-9B9A-9C1BA8FF925D}" type="presOf" srcId="{CD88ADDB-B6F0-4740-A6EE-9288BA079251}" destId="{D2323D12-84B8-4308-8B5D-D97AE77728CD}" srcOrd="0" destOrd="0" presId="urn:microsoft.com/office/officeart/2005/8/layout/hierarchy5"/>
    <dgm:cxn modelId="{9C580B0D-F5E2-436D-B278-EA9B98945783}" type="presOf" srcId="{05B80F10-620F-4E93-A2BF-835BAEEE3E0B}" destId="{819E58BD-C7DC-471B-A015-F3009C29B2DE}" srcOrd="0" destOrd="0" presId="urn:microsoft.com/office/officeart/2005/8/layout/hierarchy5"/>
    <dgm:cxn modelId="{57085ED5-8695-448E-812A-F854D41B395C}" type="presOf" srcId="{49249EE1-D5F6-4277-88C6-F4536557FF6C}" destId="{6A109919-420F-4464-B86A-C8CDA5CFF2BD}" srcOrd="0" destOrd="0" presId="urn:microsoft.com/office/officeart/2005/8/layout/hierarchy5"/>
    <dgm:cxn modelId="{C7D1E5A9-D127-4BE1-B2EF-2C5329D659A7}" type="presOf" srcId="{1C6A7AE0-BDEE-4004-9DC3-9CCEC9D5F376}" destId="{77E6F36C-038C-4D6C-A90D-8348EF41144E}" srcOrd="0" destOrd="0" presId="urn:microsoft.com/office/officeart/2005/8/layout/hierarchy5"/>
    <dgm:cxn modelId="{DB27609E-A17F-4A0B-9018-495CCF6FD251}" type="presOf" srcId="{73133BC0-789B-47FC-BDB1-91826E522386}" destId="{8C5D7C5E-9B24-4E03-A32E-20FB7711F096}" srcOrd="0" destOrd="0" presId="urn:microsoft.com/office/officeart/2005/8/layout/hierarchy5"/>
    <dgm:cxn modelId="{8D5C85A5-953E-4EB6-A984-1F8FCFFCE5CC}" type="presOf" srcId="{49249EE1-D5F6-4277-88C6-F4536557FF6C}" destId="{46A1FBA8-347F-4707-9299-15E8CE06449B}" srcOrd="1" destOrd="0" presId="urn:microsoft.com/office/officeart/2005/8/layout/hierarchy5"/>
    <dgm:cxn modelId="{8826C367-62CB-4325-8102-C7BCD49F7A49}" srcId="{2A09163A-9B29-42E9-94C6-950B7358EF5A}" destId="{05B80F10-620F-4E93-A2BF-835BAEEE3E0B}" srcOrd="0" destOrd="0" parTransId="{910AF2D5-4B57-43BC-9653-39C32EE62439}" sibTransId="{0AC9F56C-EBD5-4DC9-969E-316FE7833328}"/>
    <dgm:cxn modelId="{D699D228-A8B9-4DCF-AE98-9906F5D4353D}" type="presOf" srcId="{CD88ADDB-B6F0-4740-A6EE-9288BA079251}" destId="{83B6E477-5F99-46CF-A451-9491B9F8FFF1}" srcOrd="1" destOrd="0" presId="urn:microsoft.com/office/officeart/2005/8/layout/hierarchy5"/>
    <dgm:cxn modelId="{75CD6657-03FF-4691-8BC0-CC87AD4FA6C3}" srcId="{6D5F3A86-EA3D-41EC-9E43-D535696FFDB5}" destId="{73133BC0-789B-47FC-BDB1-91826E522386}" srcOrd="1" destOrd="0" parTransId="{1C6A7AE0-BDEE-4004-9DC3-9CCEC9D5F376}" sibTransId="{0AC0D108-6498-43DB-B403-A647293AF998}"/>
    <dgm:cxn modelId="{C9207AAF-AD83-4F00-B30A-16AAAF5AAA6D}" type="presOf" srcId="{F34C80EF-14A7-42ED-9376-6A1FA8FAD559}" destId="{57E06A21-144B-458B-87FD-DEF380062DA0}" srcOrd="1" destOrd="0" presId="urn:microsoft.com/office/officeart/2005/8/layout/hierarchy5"/>
    <dgm:cxn modelId="{DBD8E37C-1084-4D75-8A21-3B99E4BFF07D}" type="presParOf" srcId="{0F4BB9D8-91DB-449F-BACE-A754F9993C67}" destId="{275B8EC1-B06C-4E0B-934B-1429F083B0D1}" srcOrd="0" destOrd="0" presId="urn:microsoft.com/office/officeart/2005/8/layout/hierarchy5"/>
    <dgm:cxn modelId="{36499F70-FFED-445E-BBA9-9D75744C1BA9}" type="presParOf" srcId="{275B8EC1-B06C-4E0B-934B-1429F083B0D1}" destId="{254EB426-C165-475C-91F7-B22BC8F006A2}" srcOrd="0" destOrd="0" presId="urn:microsoft.com/office/officeart/2005/8/layout/hierarchy5"/>
    <dgm:cxn modelId="{9C7196E4-0A0A-40E2-B53E-F6B1C1F0D693}" type="presParOf" srcId="{254EB426-C165-475C-91F7-B22BC8F006A2}" destId="{7FEA84D6-9DB5-40A5-8977-47354376D1C6}" srcOrd="0" destOrd="0" presId="urn:microsoft.com/office/officeart/2005/8/layout/hierarchy5"/>
    <dgm:cxn modelId="{C245411F-C1B7-4FE4-AD9F-6BB2BA995A2F}" type="presParOf" srcId="{7FEA84D6-9DB5-40A5-8977-47354376D1C6}" destId="{02815A8A-291E-4884-80C4-909A7F832021}" srcOrd="0" destOrd="0" presId="urn:microsoft.com/office/officeart/2005/8/layout/hierarchy5"/>
    <dgm:cxn modelId="{17D1E86B-59C6-4420-B206-5F765EE8E7F1}" type="presParOf" srcId="{7FEA84D6-9DB5-40A5-8977-47354376D1C6}" destId="{9B86F848-F3F5-4747-B9CF-D12D7D6CCB4A}" srcOrd="1" destOrd="0" presId="urn:microsoft.com/office/officeart/2005/8/layout/hierarchy5"/>
    <dgm:cxn modelId="{555C95F1-1F66-4F95-BABD-EEE08B556160}" type="presParOf" srcId="{9B86F848-F3F5-4747-B9CF-D12D7D6CCB4A}" destId="{29B143BD-EBD1-4BB3-A8A2-77CD15E49A3B}" srcOrd="0" destOrd="0" presId="urn:microsoft.com/office/officeart/2005/8/layout/hierarchy5"/>
    <dgm:cxn modelId="{187366B5-4086-4B29-A29C-CC4EFEB8CA36}" type="presParOf" srcId="{29B143BD-EBD1-4BB3-A8A2-77CD15E49A3B}" destId="{A95C77A0-C5AF-4AC1-BB63-56DDA1C6AD71}" srcOrd="0" destOrd="0" presId="urn:microsoft.com/office/officeart/2005/8/layout/hierarchy5"/>
    <dgm:cxn modelId="{E1E37870-9880-4F26-B691-446D109BF7B0}" type="presParOf" srcId="{9B86F848-F3F5-4747-B9CF-D12D7D6CCB4A}" destId="{176E8C3B-0653-45C4-A10D-31E47E2ABA35}" srcOrd="1" destOrd="0" presId="urn:microsoft.com/office/officeart/2005/8/layout/hierarchy5"/>
    <dgm:cxn modelId="{7C5E9395-E7B4-4F03-B894-BED2E18F4A9A}" type="presParOf" srcId="{176E8C3B-0653-45C4-A10D-31E47E2ABA35}" destId="{7CB9B7D0-D37A-4FEE-AADE-207A6030C47A}" srcOrd="0" destOrd="0" presId="urn:microsoft.com/office/officeart/2005/8/layout/hierarchy5"/>
    <dgm:cxn modelId="{E3614A1F-78D7-49D1-A8D1-705930E39AA6}" type="presParOf" srcId="{176E8C3B-0653-45C4-A10D-31E47E2ABA35}" destId="{64536427-0177-48C6-901B-02C4C94A901A}" srcOrd="1" destOrd="0" presId="urn:microsoft.com/office/officeart/2005/8/layout/hierarchy5"/>
    <dgm:cxn modelId="{60071B0D-CCB7-4C9D-AEBE-5FC3F655D118}" type="presParOf" srcId="{64536427-0177-48C6-901B-02C4C94A901A}" destId="{7AD17434-D625-4F50-BAE9-9ED3EB8FEC2A}" srcOrd="0" destOrd="0" presId="urn:microsoft.com/office/officeart/2005/8/layout/hierarchy5"/>
    <dgm:cxn modelId="{E70BB9F5-34C0-4CDF-9E7A-6FA64C858346}" type="presParOf" srcId="{7AD17434-D625-4F50-BAE9-9ED3EB8FEC2A}" destId="{FA667897-E1AB-46E8-BB91-AADD43810A81}" srcOrd="0" destOrd="0" presId="urn:microsoft.com/office/officeart/2005/8/layout/hierarchy5"/>
    <dgm:cxn modelId="{70B3FE77-E175-4569-92F7-3DCCDDFA97A5}" type="presParOf" srcId="{64536427-0177-48C6-901B-02C4C94A901A}" destId="{30CFF294-2432-47FC-B66F-DA30B11FB9B0}" srcOrd="1" destOrd="0" presId="urn:microsoft.com/office/officeart/2005/8/layout/hierarchy5"/>
    <dgm:cxn modelId="{00EF11B5-836B-46AC-9F22-258F61C24302}" type="presParOf" srcId="{30CFF294-2432-47FC-B66F-DA30B11FB9B0}" destId="{C100657B-6BEE-4299-AB24-A68206AA616F}" srcOrd="0" destOrd="0" presId="urn:microsoft.com/office/officeart/2005/8/layout/hierarchy5"/>
    <dgm:cxn modelId="{70140258-6215-45EB-A1D2-41F6AF085D62}" type="presParOf" srcId="{30CFF294-2432-47FC-B66F-DA30B11FB9B0}" destId="{D2316B55-9307-46EA-9A55-9248900DDC7F}" srcOrd="1" destOrd="0" presId="urn:microsoft.com/office/officeart/2005/8/layout/hierarchy5"/>
    <dgm:cxn modelId="{B9DE9F9C-4DD4-45C8-BEF6-D01EE04BACC7}" type="presParOf" srcId="{64536427-0177-48C6-901B-02C4C94A901A}" destId="{72D95CB8-B5FE-4017-91E9-F7D320A093AD}" srcOrd="2" destOrd="0" presId="urn:microsoft.com/office/officeart/2005/8/layout/hierarchy5"/>
    <dgm:cxn modelId="{D71BE4B6-7D26-45CF-941C-E16B9F644C03}" type="presParOf" srcId="{72D95CB8-B5FE-4017-91E9-F7D320A093AD}" destId="{57E06A21-144B-458B-87FD-DEF380062DA0}" srcOrd="0" destOrd="0" presId="urn:microsoft.com/office/officeart/2005/8/layout/hierarchy5"/>
    <dgm:cxn modelId="{BE1982D2-D18F-4AEC-AE67-3E7121860C4B}" type="presParOf" srcId="{64536427-0177-48C6-901B-02C4C94A901A}" destId="{0C280B97-06C8-4D58-994C-6F26E27A07D6}" srcOrd="3" destOrd="0" presId="urn:microsoft.com/office/officeart/2005/8/layout/hierarchy5"/>
    <dgm:cxn modelId="{F1237739-F10F-464E-8B0F-34DB9D8D41BF}" type="presParOf" srcId="{0C280B97-06C8-4D58-994C-6F26E27A07D6}" destId="{8CB38759-C604-4AB5-9D6E-0DA75869ED60}" srcOrd="0" destOrd="0" presId="urn:microsoft.com/office/officeart/2005/8/layout/hierarchy5"/>
    <dgm:cxn modelId="{6ECB8720-4709-40C3-A853-9703CA51E3D1}" type="presParOf" srcId="{0C280B97-06C8-4D58-994C-6F26E27A07D6}" destId="{69C366A9-A164-49DA-B3F6-6EC69E2CA2EF}" srcOrd="1" destOrd="0" presId="urn:microsoft.com/office/officeart/2005/8/layout/hierarchy5"/>
    <dgm:cxn modelId="{A20E8F48-B6A6-4C44-81ED-6CBFD268C18D}" type="presParOf" srcId="{9B86F848-F3F5-4747-B9CF-D12D7D6CCB4A}" destId="{4445658D-CB22-41F4-9212-00DE3B29367C}" srcOrd="2" destOrd="0" presId="urn:microsoft.com/office/officeart/2005/8/layout/hierarchy5"/>
    <dgm:cxn modelId="{1DA9C2F2-35D4-4DDB-B529-FC6C878C9541}" type="presParOf" srcId="{4445658D-CB22-41F4-9212-00DE3B29367C}" destId="{3AF53EA8-A409-4A54-8B93-56C147C7F69F}" srcOrd="0" destOrd="0" presId="urn:microsoft.com/office/officeart/2005/8/layout/hierarchy5"/>
    <dgm:cxn modelId="{A5C43D75-5882-4A7A-B01F-E067F1B2FDC4}" type="presParOf" srcId="{9B86F848-F3F5-4747-B9CF-D12D7D6CCB4A}" destId="{0256603F-6D13-4537-BA44-F7EC3E809A0B}" srcOrd="3" destOrd="0" presId="urn:microsoft.com/office/officeart/2005/8/layout/hierarchy5"/>
    <dgm:cxn modelId="{FDC61B5B-E0C0-4EAA-A081-A7AD3588D03E}" type="presParOf" srcId="{0256603F-6D13-4537-BA44-F7EC3E809A0B}" destId="{13BF7E8A-81AE-410A-9509-9C7976E6A3AB}" srcOrd="0" destOrd="0" presId="urn:microsoft.com/office/officeart/2005/8/layout/hierarchy5"/>
    <dgm:cxn modelId="{33CC2447-1F30-4BCA-A15A-9C1EAC586653}" type="presParOf" srcId="{0256603F-6D13-4537-BA44-F7EC3E809A0B}" destId="{AB866367-96A5-4C55-BD1C-2E81F24FE92F}" srcOrd="1" destOrd="0" presId="urn:microsoft.com/office/officeart/2005/8/layout/hierarchy5"/>
    <dgm:cxn modelId="{54B0ABC0-FD57-4EB5-9CB1-C986189F6237}" type="presParOf" srcId="{9B86F848-F3F5-4747-B9CF-D12D7D6CCB4A}" destId="{D2323D12-84B8-4308-8B5D-D97AE77728CD}" srcOrd="4" destOrd="0" presId="urn:microsoft.com/office/officeart/2005/8/layout/hierarchy5"/>
    <dgm:cxn modelId="{BA565FB4-AAC6-4392-9F31-F67FC9C6833F}" type="presParOf" srcId="{D2323D12-84B8-4308-8B5D-D97AE77728CD}" destId="{83B6E477-5F99-46CF-A451-9491B9F8FFF1}" srcOrd="0" destOrd="0" presId="urn:microsoft.com/office/officeart/2005/8/layout/hierarchy5"/>
    <dgm:cxn modelId="{B9B7DC9C-3023-4666-9A77-5CC5C6A7D6B0}" type="presParOf" srcId="{9B86F848-F3F5-4747-B9CF-D12D7D6CCB4A}" destId="{3D4EF433-E5FC-4F06-B5BE-4AC2F140ACFB}" srcOrd="5" destOrd="0" presId="urn:microsoft.com/office/officeart/2005/8/layout/hierarchy5"/>
    <dgm:cxn modelId="{B5635347-B49E-44A5-A671-9D0E4415F29B}" type="presParOf" srcId="{3D4EF433-E5FC-4F06-B5BE-4AC2F140ACFB}" destId="{12D4CC4D-E523-42A4-9DEB-CB6A94ADAE91}" srcOrd="0" destOrd="0" presId="urn:microsoft.com/office/officeart/2005/8/layout/hierarchy5"/>
    <dgm:cxn modelId="{75FFD368-7716-4C6F-8F5E-AB4ABB806634}" type="presParOf" srcId="{3D4EF433-E5FC-4F06-B5BE-4AC2F140ACFB}" destId="{2A9E5A35-34A2-454C-AC08-8D8C680B5CE6}" srcOrd="1" destOrd="0" presId="urn:microsoft.com/office/officeart/2005/8/layout/hierarchy5"/>
    <dgm:cxn modelId="{E79F4556-3FBB-461A-AACC-EA36A0359C10}" type="presParOf" srcId="{9B86F848-F3F5-4747-B9CF-D12D7D6CCB4A}" destId="{09ECDF7A-FBB7-4E32-92B1-2F6CAAEBEB07}" srcOrd="6" destOrd="0" presId="urn:microsoft.com/office/officeart/2005/8/layout/hierarchy5"/>
    <dgm:cxn modelId="{AF8FF6E5-EEC9-4782-B414-51B1C32B91D1}" type="presParOf" srcId="{09ECDF7A-FBB7-4E32-92B1-2F6CAAEBEB07}" destId="{9063931F-0790-4CB6-B2FC-0ED60EF3F2FB}" srcOrd="0" destOrd="0" presId="urn:microsoft.com/office/officeart/2005/8/layout/hierarchy5"/>
    <dgm:cxn modelId="{B2C9A7F0-7A54-443F-9A28-24AEFA53E87F}" type="presParOf" srcId="{9B86F848-F3F5-4747-B9CF-D12D7D6CCB4A}" destId="{7B7FECD4-1ED0-4675-8577-A0662E79D2A4}" srcOrd="7" destOrd="0" presId="urn:microsoft.com/office/officeart/2005/8/layout/hierarchy5"/>
    <dgm:cxn modelId="{3DF4D0D7-B21E-4BF1-AF95-7EF6F26CDF1E}" type="presParOf" srcId="{7B7FECD4-1ED0-4675-8577-A0662E79D2A4}" destId="{0DC7A564-C256-46B8-8B28-B16FAA6590B3}" srcOrd="0" destOrd="0" presId="urn:microsoft.com/office/officeart/2005/8/layout/hierarchy5"/>
    <dgm:cxn modelId="{093F0A45-37BC-4F7D-91C3-2E8840B09593}" type="presParOf" srcId="{7B7FECD4-1ED0-4675-8577-A0662E79D2A4}" destId="{325348B5-644C-4805-AA9B-CFFD320A817C}" srcOrd="1" destOrd="0" presId="urn:microsoft.com/office/officeart/2005/8/layout/hierarchy5"/>
    <dgm:cxn modelId="{87FA0299-1329-469B-AF06-9275B60CC8B6}" type="presParOf" srcId="{325348B5-644C-4805-AA9B-CFFD320A817C}" destId="{1D4212A4-BF7C-46CC-A86C-03A87146655A}" srcOrd="0" destOrd="0" presId="urn:microsoft.com/office/officeart/2005/8/layout/hierarchy5"/>
    <dgm:cxn modelId="{6C94E387-82B8-4985-AE0B-E87DB8B4A879}" type="presParOf" srcId="{1D4212A4-BF7C-46CC-A86C-03A87146655A}" destId="{132DBA4E-1C43-4624-80D5-B4395F6E386B}" srcOrd="0" destOrd="0" presId="urn:microsoft.com/office/officeart/2005/8/layout/hierarchy5"/>
    <dgm:cxn modelId="{62A97E4D-9E90-4D64-9365-86F8B1B56131}" type="presParOf" srcId="{325348B5-644C-4805-AA9B-CFFD320A817C}" destId="{E343156F-0F26-4B30-861C-B97BF96A3FA7}" srcOrd="1" destOrd="0" presId="urn:microsoft.com/office/officeart/2005/8/layout/hierarchy5"/>
    <dgm:cxn modelId="{7D3602B6-1076-4C7A-AB9C-BB52629977E4}" type="presParOf" srcId="{E343156F-0F26-4B30-861C-B97BF96A3FA7}" destId="{2F6C1DB1-7A74-446B-AC56-B8C9E26521CB}" srcOrd="0" destOrd="0" presId="urn:microsoft.com/office/officeart/2005/8/layout/hierarchy5"/>
    <dgm:cxn modelId="{A5D6BB55-FD28-4690-AD44-3916D6E3F92F}" type="presParOf" srcId="{E343156F-0F26-4B30-861C-B97BF96A3FA7}" destId="{50AC8420-7806-47BE-A5FE-B64D0C546B8D}" srcOrd="1" destOrd="0" presId="urn:microsoft.com/office/officeart/2005/8/layout/hierarchy5"/>
    <dgm:cxn modelId="{5551F15E-39C4-4CF7-B72A-90D5704649ED}" type="presParOf" srcId="{325348B5-644C-4805-AA9B-CFFD320A817C}" destId="{77E6F36C-038C-4D6C-A90D-8348EF41144E}" srcOrd="2" destOrd="0" presId="urn:microsoft.com/office/officeart/2005/8/layout/hierarchy5"/>
    <dgm:cxn modelId="{70568571-ACD8-4208-A21B-28156851CAF7}" type="presParOf" srcId="{77E6F36C-038C-4D6C-A90D-8348EF41144E}" destId="{0F3A2F4A-D04C-4896-BE54-05D245EFFDBB}" srcOrd="0" destOrd="0" presId="urn:microsoft.com/office/officeart/2005/8/layout/hierarchy5"/>
    <dgm:cxn modelId="{DB08151D-225C-4BE7-81AB-DA55F94DB4DE}" type="presParOf" srcId="{325348B5-644C-4805-AA9B-CFFD320A817C}" destId="{77952AB6-FF69-4FF4-B592-32560C9BDF75}" srcOrd="3" destOrd="0" presId="urn:microsoft.com/office/officeart/2005/8/layout/hierarchy5"/>
    <dgm:cxn modelId="{9BF968AD-5CEE-49FE-B2BF-A4EBEAD2F0C3}" type="presParOf" srcId="{77952AB6-FF69-4FF4-B592-32560C9BDF75}" destId="{8C5D7C5E-9B24-4E03-A32E-20FB7711F096}" srcOrd="0" destOrd="0" presId="urn:microsoft.com/office/officeart/2005/8/layout/hierarchy5"/>
    <dgm:cxn modelId="{17CFC9D5-3F3E-4F65-9FC9-710B910C6AEE}" type="presParOf" srcId="{77952AB6-FF69-4FF4-B592-32560C9BDF75}" destId="{DE4E6B53-5C6B-4608-A23F-287BB42163CE}" srcOrd="1" destOrd="0" presId="urn:microsoft.com/office/officeart/2005/8/layout/hierarchy5"/>
    <dgm:cxn modelId="{260C0605-8267-4F00-AD4B-3F74F35D0137}" type="presParOf" srcId="{325348B5-644C-4805-AA9B-CFFD320A817C}" destId="{2AC8FED4-54DE-470A-A238-1CF4260AE300}" srcOrd="4" destOrd="0" presId="urn:microsoft.com/office/officeart/2005/8/layout/hierarchy5"/>
    <dgm:cxn modelId="{D5404A6E-F565-4767-9F25-3B073AEB4F91}" type="presParOf" srcId="{2AC8FED4-54DE-470A-A238-1CF4260AE300}" destId="{A9B0A736-0B9E-4F89-A576-631D759995CA}" srcOrd="0" destOrd="0" presId="urn:microsoft.com/office/officeart/2005/8/layout/hierarchy5"/>
    <dgm:cxn modelId="{ADB20DEF-B11C-40DE-889C-1B58995E1DB5}" type="presParOf" srcId="{325348B5-644C-4805-AA9B-CFFD320A817C}" destId="{982B48A8-705B-4185-A56F-DF3B95816D23}" srcOrd="5" destOrd="0" presId="urn:microsoft.com/office/officeart/2005/8/layout/hierarchy5"/>
    <dgm:cxn modelId="{27EBF122-FF3F-4F97-8150-CC815BF1D803}" type="presParOf" srcId="{982B48A8-705B-4185-A56F-DF3B95816D23}" destId="{94A2ABD1-5EC7-49E3-BAED-BC65C313172B}" srcOrd="0" destOrd="0" presId="urn:microsoft.com/office/officeart/2005/8/layout/hierarchy5"/>
    <dgm:cxn modelId="{C64998F7-985A-407D-B5AE-CBABA2C37B64}" type="presParOf" srcId="{982B48A8-705B-4185-A56F-DF3B95816D23}" destId="{D4B0F769-3D55-4BC7-95EC-AFECFB87213D}" srcOrd="1" destOrd="0" presId="urn:microsoft.com/office/officeart/2005/8/layout/hierarchy5"/>
    <dgm:cxn modelId="{F61DEAD5-ECC8-4887-8544-35F591E76C63}" type="presParOf" srcId="{9B86F848-F3F5-4747-B9CF-D12D7D6CCB4A}" destId="{23203B5D-AA76-4689-A3EB-D3C1A8A25F4A}" srcOrd="8" destOrd="0" presId="urn:microsoft.com/office/officeart/2005/8/layout/hierarchy5"/>
    <dgm:cxn modelId="{4C231806-8796-4828-AF8C-B2233E6B8A5B}" type="presParOf" srcId="{23203B5D-AA76-4689-A3EB-D3C1A8A25F4A}" destId="{4133A721-15C5-4739-9F4C-F3FFE43BB90B}" srcOrd="0" destOrd="0" presId="urn:microsoft.com/office/officeart/2005/8/layout/hierarchy5"/>
    <dgm:cxn modelId="{607844D5-DD32-4AA4-A380-7D2A3F0114A8}" type="presParOf" srcId="{9B86F848-F3F5-4747-B9CF-D12D7D6CCB4A}" destId="{B3C60345-6A3C-4AF5-9A2F-DB319F8E59A3}" srcOrd="9" destOrd="0" presId="urn:microsoft.com/office/officeart/2005/8/layout/hierarchy5"/>
    <dgm:cxn modelId="{C8AF5B65-5580-42DA-A684-C9B74F111702}" type="presParOf" srcId="{B3C60345-6A3C-4AF5-9A2F-DB319F8E59A3}" destId="{1020DE33-378E-4FA8-B6E6-D83BF411978A}" srcOrd="0" destOrd="0" presId="urn:microsoft.com/office/officeart/2005/8/layout/hierarchy5"/>
    <dgm:cxn modelId="{3D6DB27B-25E7-47BD-944A-6E19BF7B4A6F}" type="presParOf" srcId="{B3C60345-6A3C-4AF5-9A2F-DB319F8E59A3}" destId="{60CB82C6-3001-486A-94D1-095506B4BE20}" srcOrd="1" destOrd="0" presId="urn:microsoft.com/office/officeart/2005/8/layout/hierarchy5"/>
    <dgm:cxn modelId="{CAE4485A-EC75-4709-933C-FE3EB4C1C038}" type="presParOf" srcId="{60CB82C6-3001-486A-94D1-095506B4BE20}" destId="{13B4A7FA-8817-4830-9CC2-5E12690ED427}" srcOrd="0" destOrd="0" presId="urn:microsoft.com/office/officeart/2005/8/layout/hierarchy5"/>
    <dgm:cxn modelId="{621B6A21-5C10-46AA-8703-2A76F48CE24E}" type="presParOf" srcId="{13B4A7FA-8817-4830-9CC2-5E12690ED427}" destId="{2DCC8C28-06D4-416E-9691-9ADD53411DBA}" srcOrd="0" destOrd="0" presId="urn:microsoft.com/office/officeart/2005/8/layout/hierarchy5"/>
    <dgm:cxn modelId="{5FB0DEC8-B533-4BB7-8A8D-926412F2A655}" type="presParOf" srcId="{60CB82C6-3001-486A-94D1-095506B4BE20}" destId="{B96DE434-92A4-45CE-8570-073EFE39EB66}" srcOrd="1" destOrd="0" presId="urn:microsoft.com/office/officeart/2005/8/layout/hierarchy5"/>
    <dgm:cxn modelId="{26090418-F381-46DF-B7A0-B25B7A464CCF}" type="presParOf" srcId="{B96DE434-92A4-45CE-8570-073EFE39EB66}" destId="{819E58BD-C7DC-471B-A015-F3009C29B2DE}" srcOrd="0" destOrd="0" presId="urn:microsoft.com/office/officeart/2005/8/layout/hierarchy5"/>
    <dgm:cxn modelId="{040ACF27-ACFC-485F-BDE1-0865714F5D14}" type="presParOf" srcId="{B96DE434-92A4-45CE-8570-073EFE39EB66}" destId="{6C26AAB5-2B12-42D9-80DC-CB33D4C9F403}" srcOrd="1" destOrd="0" presId="urn:microsoft.com/office/officeart/2005/8/layout/hierarchy5"/>
    <dgm:cxn modelId="{4159AA55-BC39-4128-B20F-0A88823B6965}" type="presParOf" srcId="{60CB82C6-3001-486A-94D1-095506B4BE20}" destId="{32A99A19-6603-4682-9282-2169E44AE5C4}" srcOrd="2" destOrd="0" presId="urn:microsoft.com/office/officeart/2005/8/layout/hierarchy5"/>
    <dgm:cxn modelId="{F0E234AE-5378-453F-93F5-96FBFC6D257A}" type="presParOf" srcId="{32A99A19-6603-4682-9282-2169E44AE5C4}" destId="{E8B01E31-AD45-425B-AE4A-85BD4B9FEE17}" srcOrd="0" destOrd="0" presId="urn:microsoft.com/office/officeart/2005/8/layout/hierarchy5"/>
    <dgm:cxn modelId="{8BB35F8A-442C-4FFD-B4E1-BCAAF31EE312}" type="presParOf" srcId="{60CB82C6-3001-486A-94D1-095506B4BE20}" destId="{2347A547-6077-4437-8654-A29968A0B3D2}" srcOrd="3" destOrd="0" presId="urn:microsoft.com/office/officeart/2005/8/layout/hierarchy5"/>
    <dgm:cxn modelId="{BFAE13E8-21CC-4C87-856C-973C0D1AF3C0}" type="presParOf" srcId="{2347A547-6077-4437-8654-A29968A0B3D2}" destId="{40595D45-AED6-4C56-936C-10E463427D90}" srcOrd="0" destOrd="0" presId="urn:microsoft.com/office/officeart/2005/8/layout/hierarchy5"/>
    <dgm:cxn modelId="{654409BA-419B-46AB-A00B-D0A5AEA3CE66}" type="presParOf" srcId="{2347A547-6077-4437-8654-A29968A0B3D2}" destId="{4CC4F2A6-B0C6-48C2-9B4E-9EEBEFBD2DF6}" srcOrd="1" destOrd="0" presId="urn:microsoft.com/office/officeart/2005/8/layout/hierarchy5"/>
    <dgm:cxn modelId="{24FCF52C-D9A8-4FFF-B950-840B43A5CE90}" type="presParOf" srcId="{60CB82C6-3001-486A-94D1-095506B4BE20}" destId="{6A109919-420F-4464-B86A-C8CDA5CFF2BD}" srcOrd="4" destOrd="0" presId="urn:microsoft.com/office/officeart/2005/8/layout/hierarchy5"/>
    <dgm:cxn modelId="{F07DD6A0-85DE-4E4E-99B7-2E332858FAEE}" type="presParOf" srcId="{6A109919-420F-4464-B86A-C8CDA5CFF2BD}" destId="{46A1FBA8-347F-4707-9299-15E8CE06449B}" srcOrd="0" destOrd="0" presId="urn:microsoft.com/office/officeart/2005/8/layout/hierarchy5"/>
    <dgm:cxn modelId="{BF24FC64-2F62-4F83-8D0A-7DF9FF266A1F}" type="presParOf" srcId="{60CB82C6-3001-486A-94D1-095506B4BE20}" destId="{424A456B-C53D-41F4-A23A-1AF8881C548B}" srcOrd="5" destOrd="0" presId="urn:microsoft.com/office/officeart/2005/8/layout/hierarchy5"/>
    <dgm:cxn modelId="{4B7EE8A0-51FA-40F7-8FA9-C432C333565C}" type="presParOf" srcId="{424A456B-C53D-41F4-A23A-1AF8881C548B}" destId="{C1144EF0-D2BB-4F4F-A79F-2B60091D3470}" srcOrd="0" destOrd="0" presId="urn:microsoft.com/office/officeart/2005/8/layout/hierarchy5"/>
    <dgm:cxn modelId="{998975D9-A281-4255-BDB4-85BA12CD4635}" type="presParOf" srcId="{424A456B-C53D-41F4-A23A-1AF8881C548B}" destId="{315CD85A-93D0-4FC9-8C93-A7C1AAE31192}" srcOrd="1" destOrd="0" presId="urn:microsoft.com/office/officeart/2005/8/layout/hierarchy5"/>
    <dgm:cxn modelId="{B4EC1333-69A3-4C6D-A1C5-76260D4C1419}" type="presParOf" srcId="{0F4BB9D8-91DB-449F-BACE-A754F9993C67}" destId="{C501ACCE-0E15-4120-B9A9-5B0157BCE42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19B0-DE48-4426-9DE6-A891E03AD687}">
      <dsp:nvSpPr>
        <dsp:cNvPr id="0" name=""/>
        <dsp:cNvSpPr/>
      </dsp:nvSpPr>
      <dsp:spPr>
        <a:xfrm>
          <a:off x="3533484" y="1896870"/>
          <a:ext cx="1594161" cy="1594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REPRO</a:t>
          </a:r>
          <a:endParaRPr lang="en-US" sz="3600" kern="1200" dirty="0"/>
        </a:p>
      </dsp:txBody>
      <dsp:txXfrm>
        <a:off x="3611305" y="1974691"/>
        <a:ext cx="1438519" cy="1438519"/>
      </dsp:txXfrm>
    </dsp:sp>
    <dsp:sp modelId="{70337AA6-05E2-4AA9-91FD-9FD8EAEA207B}">
      <dsp:nvSpPr>
        <dsp:cNvPr id="0" name=""/>
        <dsp:cNvSpPr/>
      </dsp:nvSpPr>
      <dsp:spPr>
        <a:xfrm rot="16223436">
          <a:off x="4047554" y="1606452"/>
          <a:ext cx="5808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084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7B848-FC9F-4CDA-A182-A95E58CFFAF2}">
      <dsp:nvSpPr>
        <dsp:cNvPr id="0" name=""/>
        <dsp:cNvSpPr/>
      </dsp:nvSpPr>
      <dsp:spPr>
        <a:xfrm>
          <a:off x="3809555" y="247946"/>
          <a:ext cx="1068088" cy="1068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Monitor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Auxiliar</a:t>
          </a:r>
          <a:endParaRPr lang="en-US" sz="2000" kern="1200" dirty="0"/>
        </a:p>
      </dsp:txBody>
      <dsp:txXfrm>
        <a:off x="3861695" y="300086"/>
        <a:ext cx="963808" cy="963808"/>
      </dsp:txXfrm>
    </dsp:sp>
    <dsp:sp modelId="{6A6909F1-9AF1-4372-AC6C-9E131B21F7E1}">
      <dsp:nvSpPr>
        <dsp:cNvPr id="0" name=""/>
        <dsp:cNvSpPr/>
      </dsp:nvSpPr>
      <dsp:spPr>
        <a:xfrm rot="18576264">
          <a:off x="4853295" y="1606178"/>
          <a:ext cx="7545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58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18C-73CC-40E2-A767-DF77867164BC}">
      <dsp:nvSpPr>
        <dsp:cNvPr id="0" name=""/>
        <dsp:cNvSpPr/>
      </dsp:nvSpPr>
      <dsp:spPr>
        <a:xfrm>
          <a:off x="5378933" y="247398"/>
          <a:ext cx="1068088" cy="1068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Periféricos</a:t>
          </a:r>
          <a:endParaRPr lang="en-US" sz="1600" kern="1200" dirty="0"/>
        </a:p>
      </dsp:txBody>
      <dsp:txXfrm>
        <a:off x="5431073" y="299538"/>
        <a:ext cx="963808" cy="963808"/>
      </dsp:txXfrm>
    </dsp:sp>
    <dsp:sp modelId="{C21AEA1B-DADA-42D4-9E4F-4F2CE0C31BAC}">
      <dsp:nvSpPr>
        <dsp:cNvPr id="0" name=""/>
        <dsp:cNvSpPr/>
      </dsp:nvSpPr>
      <dsp:spPr>
        <a:xfrm rot="13882738">
          <a:off x="3129702" y="1625523"/>
          <a:ext cx="694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46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AE7D3-2969-4573-BDF5-480122426EC4}">
      <dsp:nvSpPr>
        <dsp:cNvPr id="0" name=""/>
        <dsp:cNvSpPr/>
      </dsp:nvSpPr>
      <dsp:spPr>
        <a:xfrm>
          <a:off x="2299544" y="286087"/>
          <a:ext cx="1068088" cy="1068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Monitor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Principal</a:t>
          </a:r>
          <a:endParaRPr lang="en-US" sz="1900" kern="1200" dirty="0"/>
        </a:p>
      </dsp:txBody>
      <dsp:txXfrm>
        <a:off x="2351684" y="338227"/>
        <a:ext cx="963808" cy="963808"/>
      </dsp:txXfrm>
    </dsp:sp>
    <dsp:sp modelId="{DD38EC6B-EF66-428D-AE7B-5F7CF1EE6FAC}">
      <dsp:nvSpPr>
        <dsp:cNvPr id="0" name=""/>
        <dsp:cNvSpPr/>
      </dsp:nvSpPr>
      <dsp:spPr>
        <a:xfrm rot="5297005">
          <a:off x="4092514" y="3760938"/>
          <a:ext cx="5400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00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17CE2-8BE9-4F7C-93EE-246FF57C149A}">
      <dsp:nvSpPr>
        <dsp:cNvPr id="0" name=""/>
        <dsp:cNvSpPr/>
      </dsp:nvSpPr>
      <dsp:spPr>
        <a:xfrm>
          <a:off x="3852591" y="4030845"/>
          <a:ext cx="1068088" cy="1068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Red LAN</a:t>
          </a:r>
          <a:endParaRPr lang="en-US" sz="2900" kern="1200" dirty="0"/>
        </a:p>
      </dsp:txBody>
      <dsp:txXfrm>
        <a:off x="3904731" y="4082985"/>
        <a:ext cx="963808" cy="963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15A8A-291E-4884-80C4-909A7F832021}">
      <dsp:nvSpPr>
        <dsp:cNvPr id="0" name=""/>
        <dsp:cNvSpPr/>
      </dsp:nvSpPr>
      <dsp:spPr>
        <a:xfrm>
          <a:off x="0" y="2373320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Menú Principal</a:t>
          </a:r>
          <a:endParaRPr lang="en-US" sz="1200" kern="1200" dirty="0"/>
        </a:p>
      </dsp:txBody>
      <dsp:txXfrm>
        <a:off x="16786" y="2390106"/>
        <a:ext cx="1112635" cy="539531"/>
      </dsp:txXfrm>
    </dsp:sp>
    <dsp:sp modelId="{29B143BD-EBD1-4BB3-A8A2-77CD15E49A3B}">
      <dsp:nvSpPr>
        <dsp:cNvPr id="0" name=""/>
        <dsp:cNvSpPr/>
      </dsp:nvSpPr>
      <dsp:spPr>
        <a:xfrm rot="18996535">
          <a:off x="746299" y="1645370"/>
          <a:ext cx="292631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926315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36299" y="1581561"/>
        <a:ext cx="146315" cy="146315"/>
      </dsp:txXfrm>
    </dsp:sp>
    <dsp:sp modelId="{7CB9B7D0-D37A-4FEE-AADE-207A6030C47A}">
      <dsp:nvSpPr>
        <dsp:cNvPr id="0" name=""/>
        <dsp:cNvSpPr/>
      </dsp:nvSpPr>
      <dsp:spPr>
        <a:xfrm>
          <a:off x="3272707" y="363015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Grabación de la estación</a:t>
          </a:r>
          <a:endParaRPr lang="en-US" sz="1200" kern="1200" dirty="0"/>
        </a:p>
      </dsp:txBody>
      <dsp:txXfrm>
        <a:off x="3289493" y="379801"/>
        <a:ext cx="1112635" cy="539531"/>
      </dsp:txXfrm>
    </dsp:sp>
    <dsp:sp modelId="{7AD17434-D625-4F50-BAE9-9ED3EB8FEC2A}">
      <dsp:nvSpPr>
        <dsp:cNvPr id="0" name=""/>
        <dsp:cNvSpPr/>
      </dsp:nvSpPr>
      <dsp:spPr>
        <a:xfrm rot="21179650">
          <a:off x="4407803" y="458710"/>
          <a:ext cx="297626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976260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21527" y="393653"/>
        <a:ext cx="148813" cy="148813"/>
      </dsp:txXfrm>
    </dsp:sp>
    <dsp:sp modelId="{C100657B-6BEE-4299-AB24-A68206AA616F}">
      <dsp:nvSpPr>
        <dsp:cNvPr id="0" name=""/>
        <dsp:cNvSpPr/>
      </dsp:nvSpPr>
      <dsp:spPr>
        <a:xfrm>
          <a:off x="7372952" y="0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Crear nueva sesión</a:t>
          </a:r>
          <a:endParaRPr lang="en-US" sz="1200" kern="1200" dirty="0"/>
        </a:p>
      </dsp:txBody>
      <dsp:txXfrm>
        <a:off x="7389738" y="16786"/>
        <a:ext cx="1112635" cy="539531"/>
      </dsp:txXfrm>
    </dsp:sp>
    <dsp:sp modelId="{72D95CB8-B5FE-4017-91E9-F7D320A093AD}">
      <dsp:nvSpPr>
        <dsp:cNvPr id="0" name=""/>
        <dsp:cNvSpPr/>
      </dsp:nvSpPr>
      <dsp:spPr>
        <a:xfrm rot="324741">
          <a:off x="4412299" y="780158"/>
          <a:ext cx="296726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967267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21751" y="715326"/>
        <a:ext cx="148363" cy="148363"/>
      </dsp:txXfrm>
    </dsp:sp>
    <dsp:sp modelId="{8CB38759-C604-4AB5-9D6E-0DA75869ED60}">
      <dsp:nvSpPr>
        <dsp:cNvPr id="0" name=""/>
        <dsp:cNvSpPr/>
      </dsp:nvSpPr>
      <dsp:spPr>
        <a:xfrm>
          <a:off x="7372952" y="642896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Iniciar grabación</a:t>
          </a:r>
          <a:endParaRPr lang="en-US" sz="1200" kern="1200" dirty="0"/>
        </a:p>
      </dsp:txBody>
      <dsp:txXfrm>
        <a:off x="7389738" y="659682"/>
        <a:ext cx="1112635" cy="539531"/>
      </dsp:txXfrm>
    </dsp:sp>
    <dsp:sp modelId="{4445658D-CB22-41F4-9212-00DE3B29367C}">
      <dsp:nvSpPr>
        <dsp:cNvPr id="0" name=""/>
        <dsp:cNvSpPr/>
      </dsp:nvSpPr>
      <dsp:spPr>
        <a:xfrm rot="19654022">
          <a:off x="949711" y="1974905"/>
          <a:ext cx="25194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519491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46469" y="1921267"/>
        <a:ext cx="125974" cy="125974"/>
      </dsp:txXfrm>
    </dsp:sp>
    <dsp:sp modelId="{13BF7E8A-81AE-410A-9509-9C7976E6A3AB}">
      <dsp:nvSpPr>
        <dsp:cNvPr id="0" name=""/>
        <dsp:cNvSpPr/>
      </dsp:nvSpPr>
      <dsp:spPr>
        <a:xfrm>
          <a:off x="3272707" y="1022085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Generación archivos reproducibles</a:t>
          </a:r>
          <a:endParaRPr lang="en-US" sz="1200" kern="1200" dirty="0"/>
        </a:p>
      </dsp:txBody>
      <dsp:txXfrm>
        <a:off x="3289493" y="1038871"/>
        <a:ext cx="1112635" cy="539531"/>
      </dsp:txXfrm>
    </dsp:sp>
    <dsp:sp modelId="{D2323D12-84B8-4308-8B5D-D97AE77728CD}">
      <dsp:nvSpPr>
        <dsp:cNvPr id="0" name=""/>
        <dsp:cNvSpPr/>
      </dsp:nvSpPr>
      <dsp:spPr>
        <a:xfrm rot="20518210">
          <a:off x="1091300" y="2304439"/>
          <a:ext cx="223631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236312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53549" y="2257881"/>
        <a:ext cx="111815" cy="111815"/>
      </dsp:txXfrm>
    </dsp:sp>
    <dsp:sp modelId="{12D4CC4D-E523-42A4-9DEB-CB6A94ADAE91}">
      <dsp:nvSpPr>
        <dsp:cNvPr id="0" name=""/>
        <dsp:cNvSpPr/>
      </dsp:nvSpPr>
      <dsp:spPr>
        <a:xfrm>
          <a:off x="3272707" y="1681154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Reproducción de la estación</a:t>
          </a:r>
          <a:endParaRPr lang="en-US" sz="1200" kern="1200" dirty="0"/>
        </a:p>
      </dsp:txBody>
      <dsp:txXfrm>
        <a:off x="3289493" y="1697940"/>
        <a:ext cx="1112635" cy="539531"/>
      </dsp:txXfrm>
    </dsp:sp>
    <dsp:sp modelId="{09ECDF7A-FBB7-4E32-92B1-2F6CAAEBEB07}">
      <dsp:nvSpPr>
        <dsp:cNvPr id="0" name=""/>
        <dsp:cNvSpPr/>
      </dsp:nvSpPr>
      <dsp:spPr>
        <a:xfrm rot="21546499">
          <a:off x="1146078" y="2633974"/>
          <a:ext cx="212675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126757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56288" y="2590154"/>
        <a:ext cx="106337" cy="106337"/>
      </dsp:txXfrm>
    </dsp:sp>
    <dsp:sp modelId="{0DC7A564-C256-46B8-8B28-B16FAA6590B3}">
      <dsp:nvSpPr>
        <dsp:cNvPr id="0" name=""/>
        <dsp:cNvSpPr/>
      </dsp:nvSpPr>
      <dsp:spPr>
        <a:xfrm>
          <a:off x="3272707" y="2340223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Instalación de software</a:t>
          </a:r>
        </a:p>
      </dsp:txBody>
      <dsp:txXfrm>
        <a:off x="3289493" y="2357009"/>
        <a:ext cx="1112635" cy="539531"/>
      </dsp:txXfrm>
    </dsp:sp>
    <dsp:sp modelId="{1D4212A4-BF7C-46CC-A86C-03A87146655A}">
      <dsp:nvSpPr>
        <dsp:cNvPr id="0" name=""/>
        <dsp:cNvSpPr/>
      </dsp:nvSpPr>
      <dsp:spPr>
        <a:xfrm rot="20557968">
          <a:off x="4348362" y="2155484"/>
          <a:ext cx="309514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9514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18554" y="2087455"/>
        <a:ext cx="154757" cy="154757"/>
      </dsp:txXfrm>
    </dsp:sp>
    <dsp:sp modelId="{2F6C1DB1-7A74-446B-AC56-B8C9E26521CB}">
      <dsp:nvSpPr>
        <dsp:cNvPr id="0" name=""/>
        <dsp:cNvSpPr/>
      </dsp:nvSpPr>
      <dsp:spPr>
        <a:xfrm>
          <a:off x="7372952" y="1416340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Descargar</a:t>
          </a:r>
          <a:endParaRPr lang="en-US" sz="1200" kern="1200" dirty="0"/>
        </a:p>
      </dsp:txBody>
      <dsp:txXfrm>
        <a:off x="7389738" y="1433126"/>
        <a:ext cx="1112635" cy="539531"/>
      </dsp:txXfrm>
    </dsp:sp>
    <dsp:sp modelId="{77E6F36C-038C-4D6C-A90D-8348EF41144E}">
      <dsp:nvSpPr>
        <dsp:cNvPr id="0" name=""/>
        <dsp:cNvSpPr/>
      </dsp:nvSpPr>
      <dsp:spPr>
        <a:xfrm rot="21292646">
          <a:off x="4412991" y="2485018"/>
          <a:ext cx="296588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965884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21786" y="2420221"/>
        <a:ext cx="148294" cy="148294"/>
      </dsp:txXfrm>
    </dsp:sp>
    <dsp:sp modelId="{8C5D7C5E-9B24-4E03-A32E-20FB7711F096}">
      <dsp:nvSpPr>
        <dsp:cNvPr id="0" name=""/>
        <dsp:cNvSpPr/>
      </dsp:nvSpPr>
      <dsp:spPr>
        <a:xfrm>
          <a:off x="7372952" y="2075409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Instalar con conexión</a:t>
          </a:r>
          <a:endParaRPr lang="en-US" sz="1200" kern="1200" dirty="0"/>
        </a:p>
      </dsp:txBody>
      <dsp:txXfrm>
        <a:off x="7389738" y="2092195"/>
        <a:ext cx="1112635" cy="539531"/>
      </dsp:txXfrm>
    </dsp:sp>
    <dsp:sp modelId="{2AC8FED4-54DE-470A-A238-1CF4260AE300}">
      <dsp:nvSpPr>
        <dsp:cNvPr id="0" name=""/>
        <dsp:cNvSpPr/>
      </dsp:nvSpPr>
      <dsp:spPr>
        <a:xfrm rot="456117">
          <a:off x="4405817" y="2814553"/>
          <a:ext cx="298023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98023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21427" y="2749396"/>
        <a:ext cx="149011" cy="149011"/>
      </dsp:txXfrm>
    </dsp:sp>
    <dsp:sp modelId="{94A2ABD1-5EC7-49E3-BAED-BC65C313172B}">
      <dsp:nvSpPr>
        <dsp:cNvPr id="0" name=""/>
        <dsp:cNvSpPr/>
      </dsp:nvSpPr>
      <dsp:spPr>
        <a:xfrm>
          <a:off x="7372952" y="2734478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Instalar sin conexión</a:t>
          </a:r>
          <a:endParaRPr lang="en-US" sz="1200" kern="1200" dirty="0"/>
        </a:p>
      </dsp:txBody>
      <dsp:txXfrm>
        <a:off x="7389738" y="2751264"/>
        <a:ext cx="1112635" cy="539531"/>
      </dsp:txXfrm>
    </dsp:sp>
    <dsp:sp modelId="{23203B5D-AA76-4689-A3EB-D3C1A8A25F4A}">
      <dsp:nvSpPr>
        <dsp:cNvPr id="0" name=""/>
        <dsp:cNvSpPr/>
      </dsp:nvSpPr>
      <dsp:spPr>
        <a:xfrm rot="2546070">
          <a:off x="768835" y="3622577"/>
          <a:ext cx="288124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881244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37426" y="3559896"/>
        <a:ext cx="144062" cy="144062"/>
      </dsp:txXfrm>
    </dsp:sp>
    <dsp:sp modelId="{1020DE33-378E-4FA8-B6E6-D83BF411978A}">
      <dsp:nvSpPr>
        <dsp:cNvPr id="0" name=""/>
        <dsp:cNvSpPr/>
      </dsp:nvSpPr>
      <dsp:spPr>
        <a:xfrm>
          <a:off x="3272707" y="4317430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Información</a:t>
          </a:r>
          <a:endParaRPr lang="en-US" sz="1200" kern="1200" dirty="0"/>
        </a:p>
      </dsp:txBody>
      <dsp:txXfrm>
        <a:off x="3289493" y="4334216"/>
        <a:ext cx="1112635" cy="539531"/>
      </dsp:txXfrm>
    </dsp:sp>
    <dsp:sp modelId="{13B4A7FA-8817-4830-9CC2-5E12690ED427}">
      <dsp:nvSpPr>
        <dsp:cNvPr id="0" name=""/>
        <dsp:cNvSpPr/>
      </dsp:nvSpPr>
      <dsp:spPr>
        <a:xfrm rot="20790527">
          <a:off x="4377000" y="4240271"/>
          <a:ext cx="30378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3786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19986" y="4173674"/>
        <a:ext cx="151893" cy="151893"/>
      </dsp:txXfrm>
    </dsp:sp>
    <dsp:sp modelId="{819E58BD-C7DC-471B-A015-F3009C29B2DE}">
      <dsp:nvSpPr>
        <dsp:cNvPr id="0" name=""/>
        <dsp:cNvSpPr/>
      </dsp:nvSpPr>
      <dsp:spPr>
        <a:xfrm>
          <a:off x="7372952" y="3608707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Manual de usuario</a:t>
          </a:r>
          <a:endParaRPr lang="en-US" sz="1200" kern="1200" dirty="0"/>
        </a:p>
      </dsp:txBody>
      <dsp:txXfrm>
        <a:off x="7389738" y="3625493"/>
        <a:ext cx="1112635" cy="539531"/>
      </dsp:txXfrm>
    </dsp:sp>
    <dsp:sp modelId="{32A99A19-6603-4682-9282-2169E44AE5C4}">
      <dsp:nvSpPr>
        <dsp:cNvPr id="0" name=""/>
        <dsp:cNvSpPr/>
      </dsp:nvSpPr>
      <dsp:spPr>
        <a:xfrm rot="21542221">
          <a:off x="4418705" y="4569806"/>
          <a:ext cx="295445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954455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22072" y="4505294"/>
        <a:ext cx="147722" cy="147722"/>
      </dsp:txXfrm>
    </dsp:sp>
    <dsp:sp modelId="{40595D45-AED6-4C56-936C-10E463427D90}">
      <dsp:nvSpPr>
        <dsp:cNvPr id="0" name=""/>
        <dsp:cNvSpPr/>
      </dsp:nvSpPr>
      <dsp:spPr>
        <a:xfrm>
          <a:off x="7372952" y="4267777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Manual de instalación</a:t>
          </a:r>
          <a:endParaRPr lang="en-US" sz="1200" kern="1200" dirty="0"/>
        </a:p>
      </dsp:txBody>
      <dsp:txXfrm>
        <a:off x="7389738" y="4284563"/>
        <a:ext cx="1112635" cy="539531"/>
      </dsp:txXfrm>
    </dsp:sp>
    <dsp:sp modelId="{6A109919-420F-4464-B86A-C8CDA5CFF2BD}">
      <dsp:nvSpPr>
        <dsp:cNvPr id="0" name=""/>
        <dsp:cNvSpPr/>
      </dsp:nvSpPr>
      <dsp:spPr>
        <a:xfrm rot="699392">
          <a:off x="4387811" y="4899341"/>
          <a:ext cx="301624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16244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20527" y="4833284"/>
        <a:ext cx="150812" cy="150812"/>
      </dsp:txXfrm>
    </dsp:sp>
    <dsp:sp modelId="{C1144EF0-D2BB-4F4F-A79F-2B60091D3470}">
      <dsp:nvSpPr>
        <dsp:cNvPr id="0" name=""/>
        <dsp:cNvSpPr/>
      </dsp:nvSpPr>
      <dsp:spPr>
        <a:xfrm>
          <a:off x="7372952" y="4926846"/>
          <a:ext cx="1146207" cy="57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Licencias</a:t>
          </a:r>
          <a:endParaRPr lang="en-US" sz="1200" kern="1200" dirty="0"/>
        </a:p>
      </dsp:txBody>
      <dsp:txXfrm>
        <a:off x="7389738" y="4943632"/>
        <a:ext cx="1112635" cy="53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E1406-D295-4A7C-A731-109EFFF0F951}" type="datetimeFigureOut">
              <a:rPr lang="es-ES" smtClean="0"/>
              <a:pPr/>
              <a:t>19/11/2014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4BC17-65A9-438E-8A61-515ECA7EA363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1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N%C3%BAcleo_(inform%C3%A1tica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s.wikipedia.org/wiki/Software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NOTAS CLAUDIO: </a:t>
            </a:r>
            <a:r>
              <a:rPr lang="en-US" dirty="0" err="1" smtClean="0"/>
              <a:t>Índicar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PFC, </a:t>
            </a:r>
            <a:r>
              <a:rPr lang="en-US" baseline="0" dirty="0" err="1" smtClean="0"/>
              <a:t>poner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proyecto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525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Plan de vuelo: El controlador realiza</a:t>
            </a:r>
            <a:r>
              <a:rPr lang="es-ES" baseline="0" dirty="0" smtClean="0"/>
              <a:t> acciones sobre este para actualizarlo en cada momento a la situación real de vuelo bajo su control</a:t>
            </a:r>
          </a:p>
          <a:p>
            <a:r>
              <a:rPr lang="es-ES" baseline="0" dirty="0" smtClean="0"/>
              <a:t>ADS: </a:t>
            </a:r>
            <a:r>
              <a:rPr lang="es-ES" baseline="0" dirty="0" err="1" smtClean="0"/>
              <a:t>Automatic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Dependent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Surveillance</a:t>
            </a:r>
            <a:r>
              <a:rPr lang="es-ES" baseline="0" dirty="0" smtClean="0"/>
              <a:t> – mensajes periódicos con su posición</a:t>
            </a:r>
          </a:p>
          <a:p>
            <a:r>
              <a:rPr lang="es-ES" baseline="0" dirty="0" smtClean="0"/>
              <a:t>   A, B, C: </a:t>
            </a:r>
            <a:r>
              <a:rPr lang="es-ES" baseline="0" dirty="0" err="1" smtClean="0"/>
              <a:t>Addressed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broadcast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contract</a:t>
            </a:r>
            <a:r>
              <a:rPr lang="es-ES" baseline="0" dirty="0" smtClean="0"/>
              <a:t> -&gt; (fijada </a:t>
            </a:r>
            <a:r>
              <a:rPr lang="es-ES" baseline="0" dirty="0" err="1" smtClean="0"/>
              <a:t>dinamicamente</a:t>
            </a:r>
            <a:r>
              <a:rPr lang="es-ES" baseline="0" dirty="0" smtClean="0"/>
              <a:t> por el controlador mediante contratos)</a:t>
            </a:r>
          </a:p>
          <a:p>
            <a:r>
              <a:rPr lang="es-ES" dirty="0" smtClean="0">
                <a:latin typeface="+mn-lt"/>
              </a:rPr>
              <a:t> 	 (latitud, longitud, altura y hora),</a:t>
            </a:r>
            <a:endParaRPr lang="es-ES" baseline="0" dirty="0" smtClean="0"/>
          </a:p>
          <a:p>
            <a:r>
              <a:rPr lang="es-ES" baseline="0" dirty="0" smtClean="0"/>
              <a:t>Meteorológicos: Vientos, presión atmosférica en </a:t>
            </a:r>
            <a:r>
              <a:rPr lang="es-ES" baseline="0" dirty="0" err="1" smtClean="0"/>
              <a:t>mb</a:t>
            </a:r>
            <a:r>
              <a:rPr lang="es-ES" baseline="0" dirty="0" smtClean="0"/>
              <a:t> a nivel de mar &amp;&amp; </a:t>
            </a:r>
            <a:r>
              <a:rPr lang="es-ES" baseline="0" dirty="0" err="1" smtClean="0"/>
              <a:t>Areas</a:t>
            </a:r>
            <a:r>
              <a:rPr lang="es-ES" baseline="0" dirty="0" smtClean="0"/>
              <a:t> de vuelo restringidas</a:t>
            </a:r>
          </a:p>
          <a:p>
            <a:r>
              <a:rPr lang="es-ES" baseline="0" dirty="0" smtClean="0"/>
              <a:t>CPDLC: </a:t>
            </a:r>
            <a:r>
              <a:rPr lang="es-ES" baseline="0" dirty="0" err="1" smtClean="0"/>
              <a:t>Controller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Pilot</a:t>
            </a:r>
            <a:r>
              <a:rPr lang="es-ES" baseline="0" dirty="0" smtClean="0"/>
              <a:t> Data link </a:t>
            </a:r>
            <a:r>
              <a:rPr lang="es-ES" baseline="0" dirty="0" err="1" smtClean="0"/>
              <a:t>Comunication</a:t>
            </a:r>
            <a:r>
              <a:rPr lang="es-ES" baseline="0" dirty="0" smtClean="0"/>
              <a:t>: Permite un dialogo entre el piloto de la aeronave y el controlador que simula la </a:t>
            </a:r>
            <a:r>
              <a:rPr lang="es-ES" baseline="0" dirty="0" err="1" smtClean="0"/>
              <a:t>comunicaciñón</a:t>
            </a:r>
            <a:r>
              <a:rPr lang="es-ES" baseline="0" dirty="0" smtClean="0"/>
              <a:t> oral relativa a las acciones de control de vuelo mediante mensajes de comunicación tierra–aire o aire-tierra, </a:t>
            </a:r>
            <a:r>
              <a:rPr lang="es-ES" baseline="0" dirty="0" err="1" smtClean="0"/>
              <a:t>Uplink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downlink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Auxiliar: A veces se aglutina mucha información en un periodo corto de tiempo, y surge la necesidad de tenerla toda a disposición pero no sobre el primario</a:t>
            </a:r>
          </a:p>
          <a:p>
            <a:r>
              <a:rPr lang="es-ES" baseline="0" dirty="0" smtClean="0"/>
              <a:t>Aeropuertos con mucho tráfico, pueden tener más de una auxiliar 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[NOTA CLAUDIO] – OK, pero también un poco soso. ¿Se podría poner algún ejemplo o apoyado por alguna imagen?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39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Relacionar la diapositiva anterior con esta mostrando las cosas</a:t>
            </a:r>
            <a:r>
              <a:rPr lang="es-ES" baseline="0" dirty="0" smtClean="0"/>
              <a:t> q son</a:t>
            </a:r>
          </a:p>
          <a:p>
            <a:endParaRPr lang="es-ES" baseline="0" dirty="0" smtClean="0"/>
          </a:p>
          <a:p>
            <a:r>
              <a:rPr lang="es-ES" baseline="0" dirty="0" smtClean="0"/>
              <a:t>[NOTA CLAUDIO]: A algo así me refería en la anterior, pero que esté ligado para que se vea</a:t>
            </a:r>
            <a:r>
              <a:rPr lang="es-ES" baseline="0" dirty="0" smtClean="0"/>
              <a:t>.</a:t>
            </a:r>
          </a:p>
          <a:p>
            <a:r>
              <a:rPr lang="es-ES" b="1" i="1" baseline="0" dirty="0" smtClean="0"/>
              <a:t>Ligado a q te refieres?¿ La idea era decirlo, en plan a continuación una imagen q lo ilustra</a:t>
            </a:r>
          </a:p>
          <a:p>
            <a:r>
              <a:rPr lang="es-ES" b="1" i="1" baseline="0" dirty="0" smtClean="0"/>
              <a:t>¿Esta o la siguiente?</a:t>
            </a:r>
            <a:endParaRPr lang="es-ES" b="1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3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Relacionar la diapositiva anterior con esta mostrando las cosas</a:t>
            </a:r>
            <a:r>
              <a:rPr lang="es-ES" baseline="0" dirty="0" smtClean="0"/>
              <a:t> q son</a:t>
            </a:r>
          </a:p>
          <a:p>
            <a:endParaRPr lang="es-ES" baseline="0" dirty="0" smtClean="0"/>
          </a:p>
          <a:p>
            <a:r>
              <a:rPr lang="es-ES" baseline="0" dirty="0" smtClean="0"/>
              <a:t>[NOTA CLAUDIO]: A algo así me refería en la anterior, pero que esté ligado para que se vea</a:t>
            </a:r>
            <a:r>
              <a:rPr lang="es-ES" baseline="0" dirty="0" smtClean="0"/>
              <a:t>.</a:t>
            </a:r>
          </a:p>
          <a:p>
            <a:r>
              <a:rPr lang="es-ES" b="1" i="1" baseline="0" dirty="0" smtClean="0"/>
              <a:t>Ligado a q te refieres?¿ La idea era decirlo, en plan a continuación una imagen q lo ilustra -&gt; Esta es del aeropuerto de </a:t>
            </a:r>
            <a:r>
              <a:rPr lang="es-ES" b="1" i="1" baseline="0" dirty="0" err="1" smtClean="0"/>
              <a:t>asturias</a:t>
            </a:r>
            <a:r>
              <a:rPr lang="es-ES" b="1" i="1" baseline="0" dirty="0" smtClean="0"/>
              <a:t>, pero se un poco peor</a:t>
            </a:r>
            <a:endParaRPr lang="es-ES" b="1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3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continuación veremos el alcance de este proyecto, desde</a:t>
            </a:r>
            <a:r>
              <a:rPr lang="es-ES" baseline="0" dirty="0" smtClean="0"/>
              <a:t> donde partió y a donde llega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74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A partir de una primera reunión con el cliente Indra SL, se definieron las funcionalidades básicas que debía cumplir este proyecto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757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Proceso audiovisual completo, desde la obtención de los flujos</a:t>
            </a:r>
            <a:r>
              <a:rPr lang="es-ES" baseline="0" dirty="0" smtClean="0"/>
              <a:t> audiovisuales hasta la generación de los archivos finales.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Como funciona el software, se obtiene el flujo audiovisual</a:t>
            </a:r>
            <a:r>
              <a:rPr lang="es-ES" baseline="0" dirty="0" smtClean="0"/>
              <a:t> y empieza el proceso: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División en en función del tamaño escogido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Codificación de los archivos generados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Filtros sobre estas codificaciones para adaptar la velocidad de </a:t>
            </a:r>
            <a:r>
              <a:rPr lang="es-ES" baseline="0" dirty="0" err="1" smtClean="0"/>
              <a:t>codificacion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caliadad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parametros</a:t>
            </a:r>
            <a:r>
              <a:rPr lang="es-ES" baseline="0" dirty="0" smtClean="0"/>
              <a:t> relacionados entre sí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Importante sus valores ya que afectan a la sincronización de los archivos.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Se generan los archivos finales 1 -&gt; </a:t>
            </a:r>
            <a:r>
              <a:rPr lang="es-ES" baseline="0" dirty="0" err="1" smtClean="0"/>
              <a:t>Reprodcción</a:t>
            </a:r>
            <a:r>
              <a:rPr lang="es-ES" baseline="0" dirty="0" smtClean="0"/>
              <a:t> en el equipo local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Se genera archivo final 2 -&gt; </a:t>
            </a:r>
            <a:r>
              <a:rPr lang="es-ES" baseline="0" dirty="0" err="1" smtClean="0"/>
              <a:t>Reproduccion</a:t>
            </a:r>
            <a:r>
              <a:rPr lang="es-ES" baseline="0" dirty="0" smtClean="0"/>
              <a:t> externa, OJO, eso consume </a:t>
            </a:r>
            <a:r>
              <a:rPr lang="es-ES" baseline="0" dirty="0" err="1" smtClean="0"/>
              <a:t>muxos</a:t>
            </a:r>
            <a:r>
              <a:rPr lang="es-ES" baseline="0" dirty="0" smtClean="0"/>
              <a:t> recursos tarea crítica, por eso puede ser realizada desde otro </a:t>
            </a:r>
            <a:r>
              <a:rPr lang="es-ES" baseline="0" dirty="0" err="1" smtClean="0"/>
              <a:t>ordendaro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[Nota</a:t>
            </a:r>
            <a:r>
              <a:rPr lang="es-ES" baseline="0" dirty="0" smtClean="0"/>
              <a:t> CLAUDIO] – OK, esta bien. ¿Se podría poner una imagen o esquema donde se viesen las entradas en los dos monitores y la salida que se obtendría para el controlador? Esto es para que quedase un poco más llamativo.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94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con tres imágenes</a:t>
            </a:r>
            <a:r>
              <a:rPr lang="es-ES" baseline="0" dirty="0" smtClean="0"/>
              <a:t> obtenidas x un controlador.</a:t>
            </a:r>
          </a:p>
          <a:p>
            <a:r>
              <a:rPr lang="es-ES" baseline="0" dirty="0" smtClean="0"/>
              <a:t>La siguiente sería como quedarían en el archivo final </a:t>
            </a:r>
            <a:r>
              <a:rPr lang="es-ES" baseline="0" dirty="0" err="1" smtClean="0"/>
              <a:t>overlay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[Nota</a:t>
            </a:r>
            <a:r>
              <a:rPr lang="es-ES" baseline="0" dirty="0" smtClean="0"/>
              <a:t> CLAUDIO] – OK, esta bien. ¿Se podría poner una imagen o esquema donde se viesen las entradas en los dos monitores y la salida que se obtendría para el controlador? Esto es para que quedase un poco más llamativo.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94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Proceso audiovisual completo, desde la obtención de los flujos</a:t>
            </a:r>
            <a:r>
              <a:rPr lang="es-ES" baseline="0" dirty="0" smtClean="0"/>
              <a:t> audiovisuales hasta la generación de los archivos finales.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Como funciona el software, se obtiene el flujo audiovisual</a:t>
            </a:r>
            <a:r>
              <a:rPr lang="es-ES" baseline="0" dirty="0" smtClean="0"/>
              <a:t> y empieza el proceso: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División en en función del tamaño escogido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Codificación de los archivos generados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Filtros sobre estas codificaciones para adaptar la velocidad de </a:t>
            </a:r>
            <a:r>
              <a:rPr lang="es-ES" baseline="0" dirty="0" err="1" smtClean="0"/>
              <a:t>codificacion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caliadad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parametros</a:t>
            </a:r>
            <a:r>
              <a:rPr lang="es-ES" baseline="0" dirty="0" smtClean="0"/>
              <a:t> relacionados entre sí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Importante sus valores ya que afectan a la sincronización de los archivos.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Se generan los archivos finales 1 -&gt; </a:t>
            </a:r>
            <a:r>
              <a:rPr lang="es-ES" baseline="0" dirty="0" err="1" smtClean="0"/>
              <a:t>Reprodcción</a:t>
            </a:r>
            <a:r>
              <a:rPr lang="es-ES" baseline="0" dirty="0" smtClean="0"/>
              <a:t> en el equipo local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Se genera archivo final 2 -&gt; </a:t>
            </a:r>
            <a:r>
              <a:rPr lang="es-ES" baseline="0" dirty="0" err="1" smtClean="0"/>
              <a:t>Reproduccion</a:t>
            </a:r>
            <a:r>
              <a:rPr lang="es-ES" baseline="0" dirty="0" smtClean="0"/>
              <a:t> externa, OJO, eso consume </a:t>
            </a:r>
            <a:r>
              <a:rPr lang="es-ES" baseline="0" dirty="0" err="1" smtClean="0"/>
              <a:t>muxos</a:t>
            </a:r>
            <a:r>
              <a:rPr lang="es-ES" baseline="0" dirty="0" smtClean="0"/>
              <a:t> recursos tarea crítica, por eso puede ser realizada desde otro </a:t>
            </a:r>
            <a:r>
              <a:rPr lang="es-ES" baseline="0" dirty="0" err="1" smtClean="0"/>
              <a:t>ordendaro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[Nota</a:t>
            </a:r>
            <a:r>
              <a:rPr lang="es-ES" baseline="0" dirty="0" smtClean="0"/>
              <a:t> CLAUDIO] – OK, esta bien. ¿Se podría poner una imagen o esquema donde se viesen las entradas en los dos monitores y la salida que se obtendría para el controlador? Esto es para que quedase un poco más llamativo.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942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estos puntos definidos, se procedió al desarrollo de una solución software que las </a:t>
            </a:r>
            <a:r>
              <a:rPr lang="es-ES" baseline="0" dirty="0" smtClean="0"/>
              <a:t>cumpliera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1395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los requisitos definidos por el cliente, se obtuvieron las claves del diseño del producto: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1. Debido a q el software se ejecuta en el equipo del controlador,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2. Debido a que el controlador no va a emplearlo un GUI elaborado era una necesidad básica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3. Solo la </a:t>
            </a:r>
            <a:r>
              <a:rPr lang="es-ES" baseline="0" dirty="0" err="1" smtClean="0"/>
              <a:t>soft</a:t>
            </a:r>
            <a:r>
              <a:rPr lang="es-ES" baseline="0" dirty="0" smtClean="0"/>
              <a:t> libre permitía la realización del prototipo de una manera práctica las demás se quedaban en un aspecto teórico únicamente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4. Solución orientada a equipos </a:t>
            </a:r>
            <a:r>
              <a:rPr lang="es-ES" baseline="0" dirty="0" err="1" smtClean="0"/>
              <a:t>linux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La solución</a:t>
            </a:r>
          </a:p>
          <a:p>
            <a:r>
              <a:rPr lang="es-ES" baseline="0" dirty="0" smtClean="0"/>
              <a:t>   1.a La </a:t>
            </a:r>
            <a:r>
              <a:rPr lang="es-ES" baseline="0" dirty="0" err="1" smtClean="0"/>
              <a:t>shell</a:t>
            </a:r>
            <a:r>
              <a:rPr lang="es-ES" baseline="0" dirty="0" smtClean="0"/>
              <a:t> de estos programas es </a:t>
            </a:r>
            <a:r>
              <a:rPr lang="es-ES" baseline="0" dirty="0" err="1" smtClean="0"/>
              <a:t>bash</a:t>
            </a:r>
            <a:r>
              <a:rPr lang="es-ES" baseline="0" dirty="0" smtClean="0"/>
              <a:t>, x eso los </a:t>
            </a:r>
            <a:r>
              <a:rPr lang="es-ES" baseline="0" dirty="0" err="1" smtClean="0"/>
              <a:t>scprits</a:t>
            </a:r>
            <a:r>
              <a:rPr lang="es-ES" baseline="0" dirty="0" smtClean="0"/>
              <a:t> se particularizaron para ella</a:t>
            </a:r>
          </a:p>
          <a:p>
            <a:r>
              <a:rPr lang="es-ES" baseline="0" dirty="0" smtClean="0"/>
              <a:t>    1.bTiempo real el procesamiento inicial de los archivos tiene que ser </a:t>
            </a:r>
            <a:r>
              <a:rPr lang="es-ES" baseline="0" dirty="0" err="1" smtClean="0"/>
              <a:t>over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flow</a:t>
            </a:r>
            <a:r>
              <a:rPr lang="es-ES" baseline="0" dirty="0" smtClean="0"/>
              <a:t>, esto es que según se van obteniendo han de ser procesados inicialmente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Posteriormente procesamiento más en profundidad, minimizar peso…..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2.Necesidad de generar con un formatos ampliamente utilizados hoy en día y fácilmente reproducibles sobre muchos sistemas diferentes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3. GNU LGPL: Legal General 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License</a:t>
            </a:r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881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Estos son los contenidos q se van a tratar</a:t>
            </a:r>
            <a:r>
              <a:rPr lang="es-ES" baseline="0" dirty="0" smtClean="0"/>
              <a:t> a lo largo de esta presentación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20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Breve recorrido</a:t>
            </a:r>
            <a:r>
              <a:rPr lang="es-ES" baseline="0" dirty="0" smtClean="0"/>
              <a:t> de explicando q en función de las opciones escogidas se lanza un script u otro, o submenús.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[NOTA CLAUDIO] - ¿Es necesaria esta? Son demasiados símbolos y creo que no se entiende bien, además supongo te va a ser complicada de explicar. Esquema global mejor, con las funcionalidades en bloques y como se interrelacionan, sin falta de poner los nombres de los ficheros Shell. </a:t>
            </a:r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i="1" baseline="0" dirty="0" smtClean="0"/>
              <a:t>Una de las dos. Cual ¿?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133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Breve recorrido</a:t>
            </a:r>
            <a:r>
              <a:rPr lang="es-ES" baseline="0" dirty="0" smtClean="0"/>
              <a:t> de explicando q en función de las opciones escogidas se lanza un script u otro, o submenús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El script maestro p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[NOTA CLAUDIO] - ¿Es necesaria esta? Son demasiados símbolos y creo que no se entiende bien, además supongo te va a ser complicada de explicar. Esquema global mejor, con las funcionalidades en bloques y como se interrelacionan, sin falta de poner los nombres de los ficheros Shell. </a:t>
            </a:r>
          </a:p>
          <a:p>
            <a:endParaRPr lang="es-ES" baseline="0" dirty="0" smtClean="0"/>
          </a:p>
          <a:p>
            <a:r>
              <a:rPr lang="es-ES" b="1" i="1" baseline="0" dirty="0" smtClean="0"/>
              <a:t>Una de las dos. Cual ¿?</a:t>
            </a:r>
            <a:endParaRPr lang="es-ES" b="1" i="1" baseline="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133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baseline="0" dirty="0" smtClean="0"/>
              <a:t>Script maestro para el lanzamiento del resto: Esto quiere decir que funciona como </a:t>
            </a:r>
            <a:r>
              <a:rPr lang="es-ES" baseline="0" dirty="0" err="1" smtClean="0"/>
              <a:t>launcher</a:t>
            </a:r>
            <a:r>
              <a:rPr lang="es-ES" baseline="0" dirty="0" smtClean="0"/>
              <a:t> o .</a:t>
            </a:r>
            <a:r>
              <a:rPr lang="es-ES" baseline="0" dirty="0" err="1" smtClean="0"/>
              <a:t>exe´del</a:t>
            </a:r>
            <a:r>
              <a:rPr lang="es-ES" baseline="0" dirty="0" smtClean="0"/>
              <a:t> producto software.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diferentes funcionalidades o estados de mi software que hacen, y son las entradas del menú principal o Master. </a:t>
            </a:r>
          </a:p>
          <a:p>
            <a:r>
              <a:rPr lang="es-ES" baseline="0" dirty="0" smtClean="0"/>
              <a:t> 1. Se posibilita la creación de configuraciones de grabación, en las que se podría definir el tiempo de grabación, parámetros de codificación, localización de los archivos a generar. </a:t>
            </a:r>
          </a:p>
          <a:p>
            <a:r>
              <a:rPr lang="es-ES" baseline="0" dirty="0" smtClean="0"/>
              <a:t> Luego iniciar una grabación con la configuración seleccionada</a:t>
            </a:r>
          </a:p>
          <a:p>
            <a:r>
              <a:rPr lang="es-ES" baseline="0" dirty="0" smtClean="0"/>
              <a:t> 2.Generación de los archivos reproducibles, tanto para VLC como externo, que implica esto</a:t>
            </a:r>
          </a:p>
          <a:p>
            <a:r>
              <a:rPr lang="es-ES" baseline="0" dirty="0" smtClean="0"/>
              <a:t> 3.VLC modo especial y archivos finales</a:t>
            </a:r>
          </a:p>
          <a:p>
            <a:r>
              <a:rPr lang="es-ES" baseline="0" dirty="0" smtClean="0"/>
              <a:t> 4.Porque de la necesidad de la segunda </a:t>
            </a:r>
            <a:r>
              <a:rPr lang="es-ES" baseline="0" dirty="0" err="1" smtClean="0"/>
              <a:t>opcion</a:t>
            </a:r>
            <a:r>
              <a:rPr lang="es-ES" baseline="0" dirty="0" smtClean="0"/>
              <a:t>, debido a q los equipos del controlador no tienen acceso a internet y la obtención de los paquetes más sencillo así</a:t>
            </a:r>
          </a:p>
          <a:p>
            <a:r>
              <a:rPr lang="es-ES" baseline="0" dirty="0" smtClean="0"/>
              <a:t> 5.Breve manual con los datos más importantes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Todos ellos incorporan un sencillo asistente para su uso, es decir para la selección de sus opciones x ejemplo para la genera… hay q seleccionar la fecha y la sesión q se desea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[NOTA CLAUDIO] – NO entiendo muy bien esta transparencia. ¿Son las funcionalidades que ofrece? Si es así, poner mejor el esquema global de arquitectura y después esto, o juntar de alguna forma, pero primero tendría que ir el esquema, no</a:t>
            </a:r>
            <a:r>
              <a:rPr lang="es-ES" baseline="0" dirty="0" smtClean="0"/>
              <a:t>? </a:t>
            </a:r>
          </a:p>
          <a:p>
            <a:r>
              <a:rPr lang="es-ES" b="1" i="1" baseline="0" dirty="0" smtClean="0">
                <a:solidFill>
                  <a:srgbClr val="00B050"/>
                </a:solidFill>
              </a:rPr>
              <a:t>Quitarla, y decirlo de palabra en la anterior??  Sí son las funcionalidades</a:t>
            </a:r>
          </a:p>
          <a:p>
            <a:endParaRPr lang="es-ES" b="1" i="1" baseline="0" dirty="0" smtClean="0">
              <a:solidFill>
                <a:srgbClr val="009BC4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2869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1.Grabación de los tres flujos con calidad nativa -&gt; se generan 3 archivos finales, 1 por cada flujo</a:t>
            </a:r>
          </a:p>
          <a:p>
            <a:r>
              <a:rPr lang="es-ES" baseline="0" dirty="0" smtClean="0"/>
              <a:t>2.Codec H264: Inicialmente se empleaba para videoconferencias y aplicaciones online, calidad de video baja -&gt; Evolucionó mejorando la calidad, resultando el </a:t>
            </a:r>
            <a:r>
              <a:rPr lang="es-ES" baseline="0" dirty="0" err="1" smtClean="0"/>
              <a:t>codec</a:t>
            </a:r>
            <a:r>
              <a:rPr lang="es-ES" baseline="0" dirty="0" smtClean="0"/>
              <a:t> ideal para aplicaciones  tiempo real -&gt;Mucho soporte por parte de </a:t>
            </a:r>
            <a:r>
              <a:rPr lang="es-ES" baseline="0" dirty="0" err="1" smtClean="0"/>
              <a:t>ffmpeg</a:t>
            </a:r>
            <a:r>
              <a:rPr lang="es-ES" baseline="0" dirty="0" smtClean="0"/>
              <a:t> con este </a:t>
            </a:r>
            <a:r>
              <a:rPr lang="es-ES" baseline="0" dirty="0" err="1" smtClean="0"/>
              <a:t>codec</a:t>
            </a:r>
            <a:r>
              <a:rPr lang="es-ES" baseline="0" dirty="0" smtClean="0"/>
              <a:t>, muchas </a:t>
            </a:r>
            <a:r>
              <a:rPr lang="es-ES" baseline="0" dirty="0" err="1" smtClean="0"/>
              <a:t>applicaciones</a:t>
            </a:r>
            <a:r>
              <a:rPr lang="es-ES" baseline="0" dirty="0" smtClean="0"/>
              <a:t> han estado utilizando este </a:t>
            </a:r>
            <a:r>
              <a:rPr lang="es-ES" baseline="0" dirty="0" err="1" smtClean="0"/>
              <a:t>tandem</a:t>
            </a:r>
            <a:r>
              <a:rPr lang="es-ES" baseline="0" dirty="0" smtClean="0"/>
              <a:t> x </a:t>
            </a:r>
            <a:r>
              <a:rPr lang="es-ES" baseline="0" dirty="0" err="1" smtClean="0"/>
              <a:t>ejemployoutube</a:t>
            </a:r>
            <a:r>
              <a:rPr lang="es-ES" baseline="0" dirty="0" smtClean="0"/>
              <a:t> -&gt; </a:t>
            </a:r>
            <a:r>
              <a:rPr lang="es-ES" baseline="0" dirty="0" err="1" smtClean="0"/>
              <a:t>Codec</a:t>
            </a:r>
            <a:r>
              <a:rPr lang="es-ES" baseline="0" dirty="0" smtClean="0"/>
              <a:t> audio. Mp3lame, pero no tenía repercusión ya que la variación en el </a:t>
            </a:r>
            <a:r>
              <a:rPr lang="es-ES" baseline="0" dirty="0" err="1" smtClean="0"/>
              <a:t>tamñi</a:t>
            </a:r>
            <a:r>
              <a:rPr lang="es-ES" baseline="0" dirty="0" smtClean="0"/>
              <a:t> de estos archivos era irrelevante respecto a la del video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3.mp4&amp;mp3: Requería menos recursos del sistema para procesar los archivos </a:t>
            </a:r>
            <a:r>
              <a:rPr lang="es-ES" baseline="0" dirty="0" err="1" smtClean="0"/>
              <a:t>dificar</a:t>
            </a:r>
            <a:r>
              <a:rPr lang="es-ES" baseline="0" dirty="0" smtClean="0"/>
              <a:t>/decodificar que las otras opciones y formato universal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4.Los dos tipos de reproducción requieren la adecuación de los 3 archivos </a:t>
            </a:r>
            <a:r>
              <a:rPr lang="es-ES" baseline="0" dirty="0" err="1" smtClean="0"/>
              <a:t>finaels</a:t>
            </a:r>
            <a:r>
              <a:rPr lang="es-E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 -VLC requiere modo master-</a:t>
            </a:r>
            <a:r>
              <a:rPr lang="es-ES" baseline="0" dirty="0" err="1" smtClean="0"/>
              <a:t>slave</a:t>
            </a:r>
            <a:r>
              <a:rPr lang="es-ES" baseline="0" dirty="0" smtClean="0"/>
              <a:t> que haya dos flujos </a:t>
            </a:r>
            <a:r>
              <a:rPr lang="es-ES" baseline="0" dirty="0" err="1" smtClean="0"/>
              <a:t>unicamente</a:t>
            </a:r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 -</a:t>
            </a:r>
            <a:r>
              <a:rPr lang="es-ES" baseline="0" dirty="0" err="1" smtClean="0"/>
              <a:t>Superpoisicón</a:t>
            </a:r>
            <a:r>
              <a:rPr lang="es-ES" baseline="0" dirty="0" smtClean="0"/>
              <a:t> de todos los flujos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VLC reproductor de código libre, empleado por la mayoría de las distribuciones Linux, y participe del programa </a:t>
            </a:r>
            <a:r>
              <a:rPr lang="es-ES" baseline="0" dirty="0" err="1" smtClean="0"/>
              <a:t>FFmpeg</a:t>
            </a:r>
            <a:r>
              <a:rPr lang="es-ES" baseline="0" dirty="0" smtClean="0"/>
              <a:t>, lo emplea como </a:t>
            </a:r>
            <a:r>
              <a:rPr lang="es-ES" baseline="0" dirty="0" err="1" smtClean="0"/>
              <a:t>decodficidor</a:t>
            </a:r>
            <a:r>
              <a:rPr lang="es-E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Muy buena integración entra ambos.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[NOTA CLAUDIO] – Esto parece el software utilizado. ¿Mejor pasar al final una vez se describe la arquitectura global?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704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Por último</a:t>
            </a:r>
            <a:r>
              <a:rPr lang="es-ES" baseline="0" dirty="0" smtClean="0"/>
              <a:t> veremos las conclusiones y </a:t>
            </a:r>
            <a:r>
              <a:rPr lang="es-ES" baseline="0" dirty="0" err="1" smtClean="0"/>
              <a:t>lineas</a:t>
            </a:r>
            <a:r>
              <a:rPr lang="es-ES" baseline="0" dirty="0" smtClean="0"/>
              <a:t> futuras de este proyecto</a:t>
            </a:r>
          </a:p>
          <a:p>
            <a:endParaRPr lang="es-ES" baseline="0" dirty="0" smtClean="0"/>
          </a:p>
          <a:p>
            <a:r>
              <a:rPr lang="es-ES" baseline="0" dirty="0" smtClean="0"/>
              <a:t>[NOTA CLAUDIO] – Creo que faltaría algo relacionado con las pruebas realizadas (Igual mejor antes del video que vas a mostrar). Eso es interesante, ya que es llevar el prototipo a producción.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137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Pruebas realizadas:</a:t>
            </a:r>
          </a:p>
          <a:p>
            <a:r>
              <a:rPr lang="es-ES" baseline="0" dirty="0" smtClean="0"/>
              <a:t> A nivel local, </a:t>
            </a:r>
            <a:r>
              <a:rPr lang="es-ES" baseline="0" dirty="0" err="1" smtClean="0"/>
              <a:t>intro</a:t>
            </a:r>
            <a:r>
              <a:rPr lang="es-ES" baseline="0" dirty="0" smtClean="0"/>
              <a:t> para la presentación del video</a:t>
            </a:r>
          </a:p>
          <a:p>
            <a:r>
              <a:rPr lang="es-ES" baseline="0" dirty="0" smtClean="0"/>
              <a:t>  Pruebas sobre </a:t>
            </a:r>
            <a:r>
              <a:rPr lang="es-ES" baseline="0" dirty="0" err="1" smtClean="0"/>
              <a:t>centos</a:t>
            </a:r>
            <a:r>
              <a:rPr lang="es-ES" baseline="0" dirty="0" smtClean="0"/>
              <a:t> x ser la </a:t>
            </a:r>
            <a:r>
              <a:rPr lang="es-ES" baseline="0" dirty="0" err="1" smtClean="0"/>
              <a:t>distribucion</a:t>
            </a:r>
            <a:r>
              <a:rPr lang="es-ES" baseline="0" dirty="0" smtClean="0"/>
              <a:t> más </a:t>
            </a:r>
            <a:r>
              <a:rPr lang="es-ES" baseline="0" dirty="0" err="1" smtClean="0"/>
              <a:t>parecidad</a:t>
            </a:r>
            <a:r>
              <a:rPr lang="es-ES" baseline="0" dirty="0" smtClean="0"/>
              <a:t> a red </a:t>
            </a:r>
            <a:r>
              <a:rPr lang="es-ES" baseline="0" dirty="0" err="1" smtClean="0"/>
              <a:t>hat</a:t>
            </a:r>
            <a:r>
              <a:rPr lang="es-ES" baseline="0" dirty="0" smtClean="0"/>
              <a:t>(privativa), adaptación ligera en el diseño.</a:t>
            </a:r>
          </a:p>
          <a:p>
            <a:r>
              <a:rPr lang="es-ES" baseline="0" dirty="0" smtClean="0"/>
              <a:t>  Las pruebas grabación y </a:t>
            </a:r>
            <a:r>
              <a:rPr lang="es-ES" baseline="0" dirty="0" err="1" smtClean="0"/>
              <a:t>repro</a:t>
            </a:r>
            <a:r>
              <a:rPr lang="es-ES" baseline="0" dirty="0" smtClean="0"/>
              <a:t> perfectas no afectan al estado del programa</a:t>
            </a:r>
          </a:p>
          <a:p>
            <a:r>
              <a:rPr lang="es-ES" baseline="0" dirty="0" smtClean="0"/>
              <a:t>  Las pruebas de generación consumen mucho -&gt; Cambio en el diseño para posibilitar su ejecución externamente</a:t>
            </a:r>
          </a:p>
          <a:p>
            <a:endParaRPr lang="es-ES" baseline="0" dirty="0" smtClean="0"/>
          </a:p>
          <a:p>
            <a:r>
              <a:rPr lang="es-ES" baseline="0" dirty="0" smtClean="0"/>
              <a:t> A nivel final, </a:t>
            </a:r>
          </a:p>
          <a:p>
            <a:r>
              <a:rPr lang="es-ES" baseline="0" dirty="0" smtClean="0"/>
              <a:t>  problemas en las pruebas genera cambios en el diseño -&gt; Nuevo tipo de instalación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137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VIDEO -&gt; Insertarlo con</a:t>
            </a:r>
            <a:r>
              <a:rPr lang="es-ES" baseline="0" dirty="0" smtClean="0"/>
              <a:t> un reproductor portable evitar posibles fallos por el equipo de la presentación.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66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Por último</a:t>
            </a:r>
            <a:r>
              <a:rPr lang="es-ES" baseline="0" dirty="0" smtClean="0"/>
              <a:t> veremos las conclusiones y </a:t>
            </a:r>
            <a:r>
              <a:rPr lang="es-ES" baseline="0" dirty="0" err="1" smtClean="0"/>
              <a:t>lineas</a:t>
            </a:r>
            <a:r>
              <a:rPr lang="es-ES" baseline="0" dirty="0" smtClean="0"/>
              <a:t> futuras de este proyecto</a:t>
            </a:r>
          </a:p>
          <a:p>
            <a:endParaRPr lang="es-ES" baseline="0" dirty="0" smtClean="0"/>
          </a:p>
          <a:p>
            <a:r>
              <a:rPr lang="es-ES" baseline="0" dirty="0" smtClean="0"/>
              <a:t>[NOTA CLAUDIO] – Creo que faltaría algo relacionado con las pruebas realizadas (Igual mejor antes del video que vas a mostrar). Eso es interesante, ya que es llevar el prototipo a producción.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137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1.La capacidad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FFmpeg</a:t>
            </a:r>
            <a:r>
              <a:rPr lang="es-ES" baseline="0" dirty="0" smtClean="0"/>
              <a:t> para la realización d esas tareas y </a:t>
            </a:r>
            <a:r>
              <a:rPr lang="es-ES" baseline="0" dirty="0" err="1" smtClean="0"/>
              <a:t>xq</a:t>
            </a:r>
            <a:r>
              <a:rPr lang="es-ES" baseline="0" dirty="0" smtClean="0"/>
              <a:t> es la herramienta principal para el tratamiento de multimedia en tareas con tiempo critico</a:t>
            </a:r>
          </a:p>
          <a:p>
            <a:r>
              <a:rPr lang="es-ES" baseline="0" dirty="0" smtClean="0"/>
              <a:t>Genera archivos calidad/tamaño muy recomendables</a:t>
            </a:r>
          </a:p>
          <a:p>
            <a:r>
              <a:rPr lang="es-ES" baseline="0" dirty="0" smtClean="0"/>
              <a:t>Calidad del archivo final </a:t>
            </a:r>
          </a:p>
          <a:p>
            <a:r>
              <a:rPr lang="es-ES" baseline="0" dirty="0" smtClean="0"/>
              <a:t>2. La </a:t>
            </a:r>
            <a:r>
              <a:rPr lang="es-ES" baseline="0" dirty="0" smtClean="0"/>
              <a:t>importancia </a:t>
            </a:r>
            <a:r>
              <a:rPr lang="es-ES" baseline="0" dirty="0" smtClean="0"/>
              <a:t>del </a:t>
            </a:r>
            <a:r>
              <a:rPr lang="es-ES" baseline="0" dirty="0" smtClean="0"/>
              <a:t>consumo </a:t>
            </a:r>
            <a:r>
              <a:rPr lang="es-ES" baseline="0" dirty="0" smtClean="0"/>
              <a:t>de recursos (a la hora del diseño punto a tener en cuenta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3.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Mediante las instrucciones aportadas, me comunico con el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úcleo (informática)"/>
              </a:rPr>
              <a:t>núcleo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por extensión, ejecutar dichas órdenes, así como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oftware"/>
              </a:rPr>
              <a:t>herramientas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le permiten controlar el funcionamiento de la computadora.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Programación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nivel interno casi nivel hardware</a:t>
            </a:r>
            <a:endParaRPr lang="es-ES" baseline="0" dirty="0" smtClean="0"/>
          </a:p>
          <a:p>
            <a:r>
              <a:rPr lang="es-ES" baseline="0" dirty="0" smtClean="0"/>
              <a:t>4. </a:t>
            </a:r>
            <a:r>
              <a:rPr lang="es-ES" baseline="0" dirty="0" smtClean="0"/>
              <a:t>Una vez desarrollado un prototipo su integración con las máquinas finales problemas que surgen que no se pueden prever.</a:t>
            </a:r>
          </a:p>
          <a:p>
            <a:r>
              <a:rPr lang="es-ES" baseline="0" dirty="0" smtClean="0"/>
              <a:t>   S.O. diferente al empleado para le desarrollo</a:t>
            </a:r>
          </a:p>
          <a:p>
            <a:r>
              <a:rPr lang="es-ES" baseline="0" dirty="0" smtClean="0"/>
              <a:t>5.Importancia </a:t>
            </a:r>
            <a:r>
              <a:rPr lang="es-ES" baseline="0" dirty="0" smtClean="0"/>
              <a:t>de las tareas del controlador </a:t>
            </a:r>
            <a:r>
              <a:rPr lang="es-ES" baseline="0" dirty="0" smtClean="0"/>
              <a:t>aéreo, influencia </a:t>
            </a:r>
            <a:r>
              <a:rPr lang="es-ES" baseline="0" dirty="0" smtClean="0"/>
              <a:t>sobre el correcto funcionamiento del servicio,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[NOTA CLAUDIO] – OK, añadir alguna de desarrollo personal,</a:t>
            </a:r>
            <a:r>
              <a:rPr lang="es-ES" baseline="0" dirty="0" smtClean="0"/>
              <a:t> nuevos conocimientos, dificultades, etc</a:t>
            </a:r>
            <a:r>
              <a:rPr lang="es-ES" baseline="0" dirty="0" smtClean="0"/>
              <a:t>.</a:t>
            </a:r>
          </a:p>
          <a:p>
            <a:r>
              <a:rPr lang="es-ES" b="1" i="1" baseline="0" dirty="0" smtClean="0"/>
              <a:t>OK done</a:t>
            </a:r>
            <a:endParaRPr lang="es-ES" b="1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1889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 Indra</a:t>
            </a:r>
            <a:r>
              <a:rPr lang="es-ES" baseline="0" dirty="0" smtClean="0"/>
              <a:t> SL, tiene como idea a partir del prototipo poder generar una </a:t>
            </a:r>
            <a:r>
              <a:rPr lang="es-ES" baseline="0" dirty="0" smtClean="0"/>
              <a:t>herramienta </a:t>
            </a:r>
            <a:r>
              <a:rPr lang="es-ES" baseline="0" dirty="0" smtClean="0"/>
              <a:t>que permita el lanzamiento de esta mediante</a:t>
            </a:r>
          </a:p>
          <a:p>
            <a:r>
              <a:rPr lang="es-ES" baseline="0" dirty="0" smtClean="0"/>
              <a:t>4. Todas las posiciones de control (Ruta, aproximación, aeródromo) emplean equipos de trabajo similares normalmente arrancados en cada uno de estos modos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072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Breve descripción del origen de este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9384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Nueva</a:t>
            </a:r>
            <a:r>
              <a:rPr lang="es-ES" baseline="0" dirty="0" smtClean="0"/>
              <a:t> generación de CPW, se integra todo en el mismo dispositivo pantalla táctil, y diversos controles sobre el escritorio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1392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Hasta</a:t>
            </a:r>
            <a:r>
              <a:rPr lang="es-ES" baseline="0" dirty="0" smtClean="0"/>
              <a:t> aquí la </a:t>
            </a:r>
            <a:r>
              <a:rPr lang="es-ES" baseline="0" dirty="0" smtClean="0"/>
              <a:t>presentación, </a:t>
            </a:r>
            <a:r>
              <a:rPr lang="es-ES" baseline="0" dirty="0" smtClean="0"/>
              <a:t>espero q les haya gustado, y cualquier pregunta q tengan estaré encantado de responderla de la mejor manera posible.</a:t>
            </a:r>
          </a:p>
          <a:p>
            <a:endParaRPr lang="es-ES" baseline="0" dirty="0" smtClean="0"/>
          </a:p>
          <a:p>
            <a:r>
              <a:rPr lang="es-ES" baseline="0" dirty="0" smtClean="0"/>
              <a:t>[NOTA CLAUDIO] – Quitar FFMPEG.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947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Muchas gracias a todos</a:t>
            </a:r>
            <a:r>
              <a:rPr lang="es-ES" baseline="0" dirty="0" smtClean="0"/>
              <a:t> por su tiempo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880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-La cátedra ofertó varios proyectos para ser realizados por</a:t>
            </a:r>
            <a:r>
              <a:rPr lang="es-ES" baseline="0" dirty="0" smtClean="0"/>
              <a:t> el alumnado de la Universidad de </a:t>
            </a:r>
            <a:r>
              <a:rPr lang="es-ES" baseline="0" dirty="0" err="1" smtClean="0"/>
              <a:t>Ovideo</a:t>
            </a:r>
            <a:r>
              <a:rPr lang="es-ES" baseline="0" dirty="0" smtClean="0"/>
              <a:t>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-</a:t>
            </a:r>
            <a:r>
              <a:rPr lang="es-ES" dirty="0" smtClean="0"/>
              <a:t>Puesto multipantalla ==</a:t>
            </a:r>
            <a:r>
              <a:rPr lang="es-ES" baseline="0" dirty="0" smtClean="0"/>
              <a:t> Puesto del controlador aéreo</a:t>
            </a:r>
          </a:p>
          <a:p>
            <a:pPr algn="just"/>
            <a:r>
              <a:rPr lang="es-ES" baseline="0" dirty="0" smtClean="0"/>
              <a:t>Motivos de la realización x mi </a:t>
            </a:r>
            <a:r>
              <a:rPr lang="es-ES" baseline="0" dirty="0" smtClean="0"/>
              <a:t>parte: Haber </a:t>
            </a:r>
            <a:r>
              <a:rPr lang="es-ES" baseline="0" dirty="0" smtClean="0"/>
              <a:t>trabajado con ellos, el trabajo en el ámbito del control aéreo (Relacionarlo con los dos </a:t>
            </a:r>
            <a:r>
              <a:rPr lang="es-ES" baseline="0" dirty="0" smtClean="0"/>
              <a:t>puntos anteriores)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-SACTA:</a:t>
            </a:r>
            <a:r>
              <a:rPr lang="es-ES" baseline="0" dirty="0" smtClean="0"/>
              <a:t>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tiene como objetivo la integración de los sistemas de todos los centros de control de ruta y aproximación españoles para que manejen datos coherentes y funcionen de manera coordinada,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incrementar la capacidad de control del tráfico aéreo. También persigue la homogeneización de los sistemas de control a escala nacional.</a:t>
            </a:r>
          </a:p>
          <a:p>
            <a:pPr algn="just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el ámbito internacional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acilita la comunicación automática entre centros de control españoles y extranjeros (utiliza estándares internacionales de intercambio de datos) Fabricante, Indra.</a:t>
            </a:r>
          </a:p>
          <a:p>
            <a:pPr algn="just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s-ES" sz="1200" kern="12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[NOTAS CLAUDIO]</a:t>
            </a:r>
            <a:r>
              <a:rPr lang="es-ES" sz="1200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s-ES" sz="1200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Indicar </a:t>
            </a:r>
            <a:r>
              <a:rPr lang="es-ES" sz="1200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en la presentación también que previamente habías trabajado en beca/trabajo en prácticas</a:t>
            </a:r>
            <a:r>
              <a:rPr lang="es-ES" sz="1200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,….</a:t>
            </a:r>
          </a:p>
          <a:p>
            <a:pPr algn="just"/>
            <a:r>
              <a:rPr lang="es-ES" sz="1200" b="1" i="1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AÑADIDO</a:t>
            </a:r>
            <a:endParaRPr lang="es-ES" b="1" i="1" dirty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649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Controlador aéreo:</a:t>
            </a:r>
            <a:r>
              <a:rPr lang="es-ES" baseline="0" dirty="0" smtClean="0"/>
              <a:t> Se encuentran en las torres de control, y su misión principal es la de….  A través del equipo q tienen a su disposición CWP realiza la tarea de dirección</a:t>
            </a:r>
            <a:r>
              <a:rPr lang="es-ES" baseline="0" dirty="0" smtClean="0"/>
              <a:t>….</a:t>
            </a:r>
          </a:p>
          <a:p>
            <a:r>
              <a:rPr lang="es-ES" baseline="0" dirty="0" smtClean="0"/>
              <a:t>Situación actual solo es grabado por parte de SACTA la voz entre controlador/piloto u otros controladores</a:t>
            </a:r>
            <a:endParaRPr lang="es-ES" baseline="0" dirty="0" smtClean="0"/>
          </a:p>
          <a:p>
            <a:r>
              <a:rPr lang="es-ES" baseline="0" dirty="0" smtClean="0"/>
              <a:t>A partir de este trabajo tan delicado e importante surge la necesidad de….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[Notas CLAUDIO] – OK, pero también indicar de donde se parte. ¿No existen esas grabaciones? ¿Cómo se está haciendo en la actualidad?... Etc. Es decir motivar el porque el proyecto y desarrollo es interesante</a:t>
            </a:r>
            <a:r>
              <a:rPr lang="es-ES" baseline="0" dirty="0" smtClean="0"/>
              <a:t>.</a:t>
            </a:r>
          </a:p>
          <a:p>
            <a:r>
              <a:rPr lang="es-ES" b="1" i="1" baseline="0" dirty="0" smtClean="0"/>
              <a:t>Añadido estado actual</a:t>
            </a:r>
            <a:endParaRPr lang="es-ES" b="1" i="1" baseline="0" dirty="0" smtClean="0"/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572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CWP: </a:t>
            </a:r>
            <a:r>
              <a:rPr lang="es-ES" baseline="0" dirty="0" err="1" smtClean="0"/>
              <a:t>Controller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Working</a:t>
            </a:r>
            <a:r>
              <a:rPr lang="es-ES" baseline="0" dirty="0" smtClean="0"/>
              <a:t> Position</a:t>
            </a:r>
          </a:p>
          <a:p>
            <a:endParaRPr lang="es-ES" dirty="0" smtClean="0"/>
          </a:p>
          <a:p>
            <a:r>
              <a:rPr lang="es-ES" dirty="0" smtClean="0"/>
              <a:t>Una vez</a:t>
            </a:r>
            <a:r>
              <a:rPr lang="es-ES" baseline="0" dirty="0" smtClean="0"/>
              <a:t> presentados cada uno de los elementos decir lo q hace actualmente SACTA. Audio entre controlador y piloto u otros controladores ya está siendo grabado y almacenado por un interfaz externo, x lo q se buscaba solo la grabación del audio generado por el controlador junto a sus tarea</a:t>
            </a:r>
          </a:p>
          <a:p>
            <a:endParaRPr lang="es-ES" baseline="0" dirty="0" smtClean="0"/>
          </a:p>
          <a:p>
            <a:r>
              <a:rPr lang="es-ES" baseline="0" dirty="0" smtClean="0"/>
              <a:t>Importancia del SO -&gt; Clave para la elección como solución de los scripts, y en proceso de actualización a RHEL 6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[Notas CLAUDIO]. OK, pero está un poco “soso”. ¿No se podría además poner un gráfico o imagen o esquema o algo así para describir esos elementos?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10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+mn-lt"/>
              </a:rPr>
              <a:t>Aquí</a:t>
            </a:r>
            <a:r>
              <a:rPr lang="es-ES" baseline="0" dirty="0" smtClean="0">
                <a:latin typeface="+mn-lt"/>
              </a:rPr>
              <a:t> se muestra la arquitectura del puesto del controlador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+mn-lt"/>
              </a:rPr>
              <a:t>Conectados a servidores centrales de datos  mediante una red local de datos (LAN) de alta velocidad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+mn-lt"/>
              </a:rPr>
              <a:t>[NOTA</a:t>
            </a:r>
            <a:r>
              <a:rPr lang="es-ES" baseline="0" dirty="0" smtClean="0">
                <a:latin typeface="+mn-lt"/>
              </a:rPr>
              <a:t> CLAUDIO] – EN la anterior decía algo similar a esto, pero esto se ve muy mal por baja resolución. Tendría que ser algo más explicativo</a:t>
            </a:r>
            <a:r>
              <a:rPr lang="es-ES" baseline="0" dirty="0" smtClean="0">
                <a:latin typeface="+mn-lt"/>
              </a:rPr>
              <a:t>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b="1" i="1" baseline="0" dirty="0" smtClean="0">
                <a:latin typeface="+mn-lt"/>
              </a:rPr>
              <a:t>QUITAR, MEJOR LA SEGUNDA??</a:t>
            </a:r>
            <a:endParaRPr lang="es-ES" b="1" i="1" dirty="0" smtClean="0">
              <a:latin typeface="+mn-lt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64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+mn-lt"/>
              </a:rPr>
              <a:t>Aquí</a:t>
            </a:r>
            <a:r>
              <a:rPr lang="es-ES" baseline="0" dirty="0" smtClean="0">
                <a:latin typeface="+mn-lt"/>
              </a:rPr>
              <a:t> se muestra la arquitectura del puesto del controlador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+mn-lt"/>
              </a:rPr>
              <a:t>Conectados a servidores centrales de datos  mediante una red local de datos (LAN) de alta </a:t>
            </a:r>
            <a:r>
              <a:rPr lang="es-ES" dirty="0" smtClean="0">
                <a:latin typeface="+mn-lt"/>
              </a:rPr>
              <a:t>velocidad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+mn-lt"/>
              </a:rPr>
              <a:t>REPRO -&gt; Torre arrancada con el modo REPRO</a:t>
            </a:r>
            <a:r>
              <a:rPr lang="es-ES" baseline="0" dirty="0" smtClean="0">
                <a:latin typeface="+mn-lt"/>
              </a:rPr>
              <a:t> -&gt; Para la </a:t>
            </a:r>
            <a:r>
              <a:rPr lang="es-ES" baseline="0" dirty="0" err="1" smtClean="0">
                <a:latin typeface="+mn-lt"/>
              </a:rPr>
              <a:t>repr</a:t>
            </a: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dirty="0" smtClean="0"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+mn-lt"/>
              </a:rPr>
              <a:t>[NOTA</a:t>
            </a:r>
            <a:r>
              <a:rPr lang="es-ES" baseline="0" dirty="0" smtClean="0">
                <a:latin typeface="+mn-lt"/>
              </a:rPr>
              <a:t> CLAUDIO] – EN la anterior decía algo similar a esto, pero esto se ve muy mal por baja resolución. Tendría que ser algo más explicativo</a:t>
            </a:r>
            <a:r>
              <a:rPr lang="es-ES" baseline="0" dirty="0" smtClean="0">
                <a:latin typeface="+mn-lt"/>
              </a:rPr>
              <a:t>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b="1" i="1" baseline="0" dirty="0" smtClean="0">
                <a:latin typeface="+mn-lt"/>
              </a:rPr>
              <a:t>Esta sería como la arquitectura y la siguiente un ejemplo real</a:t>
            </a:r>
            <a:endParaRPr lang="es-ES" b="1" i="1" dirty="0" smtClean="0">
              <a:latin typeface="+mn-lt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64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Indicación de cada uno de los componentes, pedal era para </a:t>
            </a:r>
            <a:r>
              <a:rPr lang="es-ES" dirty="0" err="1" smtClean="0"/>
              <a:t>acitvar</a:t>
            </a:r>
            <a:r>
              <a:rPr lang="es-ES" dirty="0" smtClean="0"/>
              <a:t> la comunicación por voz</a:t>
            </a:r>
          </a:p>
          <a:p>
            <a:r>
              <a:rPr lang="es-ES" dirty="0" smtClean="0"/>
              <a:t>Fichas viejas en papel -&gt; </a:t>
            </a:r>
            <a:r>
              <a:rPr lang="es-ES" dirty="0" err="1" smtClean="0"/>
              <a:t>Sustituyendose</a:t>
            </a:r>
            <a:r>
              <a:rPr lang="es-ES" dirty="0" smtClean="0"/>
              <a:t> por pantallas </a:t>
            </a:r>
            <a:r>
              <a:rPr lang="es-ES" dirty="0" err="1" smtClean="0"/>
              <a:t>tactiles</a:t>
            </a:r>
            <a:endParaRPr lang="es-ES" dirty="0" smtClean="0"/>
          </a:p>
          <a:p>
            <a:r>
              <a:rPr lang="es-ES" dirty="0" smtClean="0"/>
              <a:t>Ahora monitor auxiliar para la representación de otra </a:t>
            </a:r>
            <a:r>
              <a:rPr lang="es-ES" dirty="0" err="1" smtClean="0"/>
              <a:t>info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[NOTA CLAUDIO]: NO sé el</a:t>
            </a:r>
            <a:r>
              <a:rPr lang="es-ES" baseline="0" dirty="0" smtClean="0"/>
              <a:t> objetivo de esta transparencia. ¿Relacionado con el anterior</a:t>
            </a:r>
            <a:r>
              <a:rPr lang="es-ES" baseline="0" dirty="0" smtClean="0"/>
              <a:t>?-&gt; </a:t>
            </a:r>
            <a:r>
              <a:rPr lang="es-ES" b="1" i="1" baseline="0" dirty="0" smtClean="0"/>
              <a:t>Este es un puesto de controlador, es la mejor foto encontrada para realizar la descripción de cada uno de los elementos. Pantalla principal, auxiliar, periféricos y sistema de voz</a:t>
            </a:r>
            <a:endParaRPr lang="es-ES" b="1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BC17-65A9-438E-8A61-515ECA7EA363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13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clusteroob\CUENTAS_ACTUAL\CLIENTES\2011\IK4\Manual identidad corporativa\Piezas\01_portad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 userDrawn="1"/>
        </p:nvSpPr>
        <p:spPr>
          <a:xfrm>
            <a:off x="5857884" y="2571744"/>
            <a:ext cx="3000396" cy="1500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5143504" y="3786190"/>
            <a:ext cx="3643338" cy="76693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1AFE19A5-7ECF-4A8F-AB18-8E070E564E03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89053"/>
            <a:ext cx="8229600" cy="4954591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8172400" cy="242479"/>
          </a:xfrm>
        </p:spPr>
        <p:txBody>
          <a:bodyPr/>
          <a:lstStyle>
            <a:lvl1pPr>
              <a:defRPr sz="1400"/>
            </a:lvl1pPr>
          </a:lstStyle>
          <a:p>
            <a:r>
              <a:rPr lang="es-ES" dirty="0" smtClean="0"/>
              <a:t>Introducción       Antecedentes      Objetivos      Puesta en marcha      Inductancias acopladas       Conclusiones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597352"/>
            <a:ext cx="697584" cy="231847"/>
          </a:xfrm>
        </p:spPr>
        <p:txBody>
          <a:bodyPr/>
          <a:lstStyle/>
          <a:p>
            <a:fld id="{1AFE19A5-7ECF-4A8F-AB18-8E070E564E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48908" y="141047"/>
            <a:ext cx="4359841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28860" y="131895"/>
            <a:ext cx="6479890" cy="77809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68949" y="6295724"/>
            <a:ext cx="4438211" cy="562276"/>
          </a:xfrm>
        </p:spPr>
        <p:txBody>
          <a:bodyPr/>
          <a:lstStyle/>
          <a:p>
            <a:r>
              <a:rPr lang="es-ES" dirty="0" smtClean="0"/>
              <a:t>Introducción       Antecedentes      Objetivos      Puesta en marcha      Inductancias acopladas       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Picture 2" descr="\\clusteroob\CUENTAS_ACTUAL\CLIENTES\2011\IK4\Manual identidad corporativa\Piezas\03_Fin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3 Imagen" descr="LogoUniovi_jpg.jpg"/>
          <p:cNvPicPr>
            <a:picLocks noChangeAspect="1"/>
          </p:cNvPicPr>
          <p:nvPr userDrawn="1"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336202" y="322570"/>
            <a:ext cx="3514356" cy="1098465"/>
          </a:xfrm>
          <a:prstGeom prst="rect">
            <a:avLst/>
          </a:prstGeom>
          <a:ln w="38100" cap="sq">
            <a:solidFill>
              <a:srgbClr val="009BC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07" y="510745"/>
            <a:ext cx="1892300" cy="7239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clusteroob\CUENTAS_ACTUAL\CLIENTES\2011\IK4\Manual identidad corporativa\Piezas\02_interior.jpg"/>
          <p:cNvPicPr>
            <a:picLocks noChangeAspect="1" noChangeArrowheads="1"/>
          </p:cNvPicPr>
          <p:nvPr userDrawn="1"/>
        </p:nvPicPr>
        <p:blipFill>
          <a:blip r:embed="rId5" cstate="print"/>
          <a:srcRect t="95834"/>
          <a:stretch>
            <a:fillRect/>
          </a:stretch>
        </p:blipFill>
        <p:spPr bwMode="auto">
          <a:xfrm>
            <a:off x="0" y="6572272"/>
            <a:ext cx="9144000" cy="285728"/>
          </a:xfrm>
          <a:prstGeom prst="rect">
            <a:avLst/>
          </a:prstGeom>
          <a:noFill/>
        </p:spPr>
      </p:pic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625540"/>
            <a:ext cx="2133600" cy="214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623909"/>
            <a:ext cx="2895600" cy="215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Introducción       Antecedentes      Objetivos      Puesta en marcha      Inductancias acopladas       Conclusiones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08392" y="6633077"/>
            <a:ext cx="2133600" cy="1961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1AFE19A5-7ECF-4A8F-AB18-8E070E564E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2989273" y="141047"/>
            <a:ext cx="5919477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321646" y="857232"/>
            <a:ext cx="8532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12463" y="150091"/>
            <a:ext cx="1569370" cy="600363"/>
          </a:xfrm>
          <a:prstGeom prst="rect">
            <a:avLst/>
          </a:prstGeom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168" y="116632"/>
            <a:ext cx="98349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ransition spd="med">
    <p:fade/>
  </p:transition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accent5">
              <a:lumMod val="75000"/>
            </a:schemeClr>
          </a:solidFill>
          <a:latin typeface="+mj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Uniovi_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4732" y="5246853"/>
            <a:ext cx="3514356" cy="1098465"/>
          </a:xfrm>
          <a:prstGeom prst="rect">
            <a:avLst/>
          </a:prstGeom>
        </p:spPr>
      </p:pic>
      <p:sp>
        <p:nvSpPr>
          <p:cNvPr id="5" name="1 Subtítulo"/>
          <p:cNvSpPr>
            <a:spLocks noGrp="1"/>
          </p:cNvSpPr>
          <p:nvPr>
            <p:ph type="subTitle" idx="1"/>
          </p:nvPr>
        </p:nvSpPr>
        <p:spPr>
          <a:xfrm>
            <a:off x="770618" y="625114"/>
            <a:ext cx="7500990" cy="358112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s-ES" sz="4400" b="1" dirty="0" smtClean="0">
                <a:solidFill>
                  <a:schemeClr val="tx1"/>
                </a:solidFill>
              </a:rPr>
              <a:t>Proyecto Fin de Carrera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200" b="1" dirty="0" smtClean="0">
                <a:solidFill>
                  <a:schemeClr val="tx1"/>
                </a:solidFill>
              </a:rPr>
              <a:t>3133481</a:t>
            </a:r>
            <a:r>
              <a:rPr lang="en-US" sz="4800" b="1" dirty="0" smtClean="0"/>
              <a:t> </a:t>
            </a:r>
            <a:endParaRPr lang="es-ES" sz="4800" b="1" dirty="0" smtClean="0">
              <a:solidFill>
                <a:schemeClr val="tx1"/>
              </a:solidFill>
            </a:endParaRPr>
          </a:p>
          <a:p>
            <a:r>
              <a:rPr lang="es-ES" sz="4000" b="1" dirty="0" smtClean="0">
                <a:solidFill>
                  <a:schemeClr val="tx1"/>
                </a:solidFill>
              </a:rPr>
              <a:t>Grabación </a:t>
            </a:r>
            <a:r>
              <a:rPr lang="es-ES" sz="4000" b="1" dirty="0" smtClean="0">
                <a:solidFill>
                  <a:schemeClr val="tx1"/>
                </a:solidFill>
              </a:rPr>
              <a:t>y reproducción de </a:t>
            </a:r>
          </a:p>
          <a:p>
            <a:r>
              <a:rPr lang="es-ES" sz="4000" b="1" dirty="0" smtClean="0">
                <a:solidFill>
                  <a:schemeClr val="tx1"/>
                </a:solidFill>
              </a:rPr>
              <a:t>audio-video en un puesto multipantalla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49880" y="5396950"/>
            <a:ext cx="4429156" cy="1080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Autor: Yúsef Habib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Fernández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Tutor: Claudio de la Riva Álvarez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Cotutor: </a:t>
            </a:r>
            <a:r>
              <a:rPr lang="es-ES" sz="2000" b="1" noProof="0" dirty="0" smtClean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t>Marcelino Aguinaga Izquierdo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60" y="4277030"/>
            <a:ext cx="1892300" cy="7239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791103" y="1246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3467799" y="141047"/>
            <a:ext cx="5440951" cy="778098"/>
          </a:xfrm>
        </p:spPr>
        <p:txBody>
          <a:bodyPr/>
          <a:lstStyle/>
          <a:p>
            <a:r>
              <a:rPr lang="es-ES" dirty="0" smtClean="0"/>
              <a:t>Presentación de la situación aérea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El controlador aéreo recibe la información de la situación aérea a través de su posición de trabajo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El monitor principal muestra la información más importante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Planes de vuelo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Trazas radar/ADS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Información de posición 4-D, vector de velocidad, ruta y precisión</a:t>
            </a:r>
            <a:endParaRPr lang="es-ES" dirty="0" smtClean="0"/>
          </a:p>
          <a:p>
            <a:pPr lvl="1" algn="just">
              <a:spcAft>
                <a:spcPts val="600"/>
              </a:spcAft>
            </a:pPr>
            <a:r>
              <a:rPr lang="es-ES" dirty="0" smtClean="0"/>
              <a:t>Presenta </a:t>
            </a:r>
            <a:r>
              <a:rPr lang="es-ES" dirty="0"/>
              <a:t>mensajes CPDLC de las aeronaves y permite generarlos hacia </a:t>
            </a:r>
            <a:r>
              <a:rPr lang="es-ES" dirty="0" smtClean="0"/>
              <a:t>esta</a:t>
            </a: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Mensajes con datos meteorológicos y/o aeronáuticos </a:t>
            </a:r>
          </a:p>
          <a:p>
            <a:pPr lvl="1" algn="just">
              <a:spcAft>
                <a:spcPts val="600"/>
              </a:spcAft>
            </a:pPr>
            <a:r>
              <a:rPr lang="es-ES" dirty="0"/>
              <a:t>Mapas geográficos y </a:t>
            </a:r>
            <a:r>
              <a:rPr lang="es-ES" dirty="0" smtClean="0"/>
              <a:t>aerovías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Se emplea el monitor auxiliar para ubicar algunos de estos mensajes y así liberar al primario</a:t>
            </a: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b="1" i="1" dirty="0" smtClean="0"/>
              <a:t>Motivación</a:t>
            </a:r>
            <a:r>
              <a:rPr lang="es-ES" dirty="0" smtClean="0"/>
              <a:t>    Alcance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114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3467799" y="141047"/>
            <a:ext cx="5440951" cy="778098"/>
          </a:xfrm>
        </p:spPr>
        <p:txBody>
          <a:bodyPr/>
          <a:lstStyle/>
          <a:p>
            <a:r>
              <a:rPr lang="es-ES" dirty="0" smtClean="0"/>
              <a:t>Presentación de la situación aérea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4" y="1325879"/>
            <a:ext cx="7035493" cy="4609991"/>
          </a:xfrm>
          <a:prstGeom prst="rect">
            <a:avLst/>
          </a:prstGeom>
          <a:noFill/>
          <a:ln>
            <a:solidFill>
              <a:srgbClr val="009BC4"/>
            </a:solidFill>
          </a:ln>
        </p:spPr>
      </p:pic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b="1" i="1" dirty="0" smtClean="0"/>
              <a:t>Motivación</a:t>
            </a:r>
            <a:r>
              <a:rPr lang="es-ES" dirty="0" smtClean="0"/>
              <a:t>    Alcance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58672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3467799" y="141047"/>
            <a:ext cx="5440951" cy="778098"/>
          </a:xfrm>
        </p:spPr>
        <p:txBody>
          <a:bodyPr/>
          <a:lstStyle/>
          <a:p>
            <a:r>
              <a:rPr lang="es-ES" dirty="0" smtClean="0"/>
              <a:t>Presentación de la situación aérea</a:t>
            </a:r>
            <a:endParaRPr lang="es-ES" dirty="0"/>
          </a:p>
        </p:txBody>
      </p:sp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b="1" i="1" dirty="0" smtClean="0"/>
              <a:t>Motivación</a:t>
            </a:r>
            <a:r>
              <a:rPr lang="es-ES" dirty="0" smtClean="0"/>
              <a:t>    Alcance    Diseño    Conclusiones    Líneas futuras</a:t>
            </a:r>
            <a:endParaRPr lang="es-ES" dirty="0"/>
          </a:p>
        </p:txBody>
      </p:sp>
      <p:pic>
        <p:nvPicPr>
          <p:cNvPr id="5122" name="Picture 2" descr="C:\Users\yhabibferna2\Downloads\2014-10-01 18.20.5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9" t="6906" r="8184"/>
          <a:stretch/>
        </p:blipFill>
        <p:spPr bwMode="auto">
          <a:xfrm>
            <a:off x="876300" y="971550"/>
            <a:ext cx="7372349" cy="5524499"/>
          </a:xfrm>
          <a:prstGeom prst="rect">
            <a:avLst/>
          </a:prstGeom>
          <a:noFill/>
          <a:ln>
            <a:solidFill>
              <a:srgbClr val="009B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9823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_tradnl" sz="2400" dirty="0" smtClean="0"/>
              <a:t>Introducción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b="1" dirty="0" smtClean="0"/>
              <a:t>Alcance</a:t>
            </a:r>
            <a:endParaRPr lang="es-ES_tradnl" sz="2400" b="1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Diseño</a:t>
            </a:r>
          </a:p>
          <a:p>
            <a:pPr>
              <a:spcAft>
                <a:spcPts val="1200"/>
              </a:spcAft>
            </a:pPr>
            <a:r>
              <a:rPr lang="es-ES_tradnl" sz="2400" dirty="0" smtClean="0"/>
              <a:t>Pruebas realizadas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Conclusiones y líneas futuras</a:t>
            </a:r>
            <a:endParaRPr lang="es-ES_tradnl" dirty="0"/>
          </a:p>
          <a:p>
            <a:pPr lvl="1"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" sz="2800" dirty="0"/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</a:t>
            </a:r>
            <a:r>
              <a:rPr lang="es-ES" b="1" i="1" dirty="0" smtClean="0"/>
              <a:t>Alcance</a:t>
            </a:r>
            <a:r>
              <a:rPr lang="es-ES" dirty="0" smtClean="0"/>
              <a:t>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7768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Grabación audiovisual de dos monitores y una entrada de audio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Procesado de las sesiones de trabajo de los controladores 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División del flujo constante en intervalos de 10/15 minutos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Mínimo retardo entra las instancias audiovisuales obtenidas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Procesado final del archivo para minimizar su peso 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Posibilitar la reproducción de las sesiones grabadas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Sobre el equipo origen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Un sistema de reproducción externo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PC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TV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Mínima repercusión sobre la actividad del controlador</a:t>
            </a:r>
          </a:p>
          <a:p>
            <a:pPr marL="914400" lvl="2" indent="0" algn="just">
              <a:spcAft>
                <a:spcPts val="600"/>
              </a:spcAft>
              <a:buNone/>
            </a:pPr>
            <a:endParaRPr lang="es-ES" dirty="0" smtClean="0">
              <a:latin typeface="+mn-lt"/>
            </a:endParaRPr>
          </a:p>
          <a:p>
            <a:pPr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</a:t>
            </a:r>
            <a:r>
              <a:rPr lang="es-ES" b="1" i="1" dirty="0" smtClean="0"/>
              <a:t>Alcance</a:t>
            </a:r>
            <a:r>
              <a:rPr lang="es-ES" dirty="0" smtClean="0"/>
              <a:t>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59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pic>
        <p:nvPicPr>
          <p:cNvPr id="7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84684" y="1007109"/>
            <a:ext cx="6821431" cy="5328291"/>
          </a:xfrm>
          <a:prstGeom prst="rect">
            <a:avLst/>
          </a:prstGeom>
          <a:ln>
            <a:solidFill>
              <a:srgbClr val="009BC4"/>
            </a:solidFill>
          </a:ln>
        </p:spPr>
      </p:pic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</a:t>
            </a:r>
            <a:r>
              <a:rPr lang="es-ES" b="1" i="1" dirty="0" smtClean="0"/>
              <a:t>Alcance</a:t>
            </a:r>
            <a:r>
              <a:rPr lang="es-ES" dirty="0" smtClean="0"/>
              <a:t>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9883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</a:t>
            </a:r>
            <a:r>
              <a:rPr lang="es-ES" b="1" i="1" dirty="0" smtClean="0"/>
              <a:t>Alcance</a:t>
            </a:r>
            <a:r>
              <a:rPr lang="es-ES" dirty="0" smtClean="0"/>
              <a:t>    Diseño    Conclusiones    Líneas futuras</a:t>
            </a:r>
            <a:endParaRPr lang="es-ES" dirty="0"/>
          </a:p>
        </p:txBody>
      </p:sp>
      <p:pic>
        <p:nvPicPr>
          <p:cNvPr id="3074" name="Picture 2" descr="C:\Users\yhabibferna2\Desktop\screen_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8" y="1219200"/>
            <a:ext cx="5968944" cy="5259388"/>
          </a:xfrm>
          <a:prstGeom prst="rect">
            <a:avLst/>
          </a:prstGeom>
          <a:noFill/>
          <a:ln>
            <a:solidFill>
              <a:srgbClr val="009B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36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</a:t>
            </a:r>
            <a:r>
              <a:rPr lang="es-ES" b="1" i="1" dirty="0" smtClean="0"/>
              <a:t>Alcance</a:t>
            </a:r>
            <a:r>
              <a:rPr lang="es-ES" dirty="0" smtClean="0"/>
              <a:t>    Diseño    Conclusiones    Líneas futuras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6" y="1333500"/>
            <a:ext cx="8093869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901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_tradnl" sz="2400" dirty="0" smtClean="0"/>
              <a:t>Introducción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Motivación</a:t>
            </a:r>
          </a:p>
          <a:p>
            <a:pPr>
              <a:spcAft>
                <a:spcPts val="1200"/>
              </a:spcAft>
            </a:pPr>
            <a:r>
              <a:rPr lang="es-ES_tradnl" sz="2400" dirty="0" smtClean="0"/>
              <a:t>Alcance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b="1" dirty="0" smtClean="0"/>
              <a:t>Diseño</a:t>
            </a:r>
          </a:p>
          <a:p>
            <a:pPr>
              <a:spcAft>
                <a:spcPts val="1200"/>
              </a:spcAft>
            </a:pPr>
            <a:r>
              <a:rPr lang="es-ES_tradnl" sz="2400" dirty="0" smtClean="0"/>
              <a:t>Pruebas realizadas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Conclusiones y líneas futuras</a:t>
            </a:r>
            <a:endParaRPr lang="es-ES_tradnl" dirty="0"/>
          </a:p>
          <a:p>
            <a:pPr lvl="1"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" sz="2800" dirty="0"/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</a:t>
            </a:r>
            <a:r>
              <a:rPr lang="es-ES" b="1" i="1" dirty="0" smtClean="0"/>
              <a:t>Diseño</a:t>
            </a:r>
            <a:r>
              <a:rPr lang="es-ES" dirty="0" smtClean="0"/>
              <a:t>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160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A partir de los requisitos básicos se debía buscar una solución software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Mínimo consumo de recursos del sistema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Mínimo interfaz de usuario gráfico (GUI)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Solución basada en software libre 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Equipos destino con sistemas operativos pertenecientes a la familia Linux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La solución software desarrollada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Conjunto de scripts para ser ejecutados sobre la </a:t>
            </a:r>
            <a:r>
              <a:rPr lang="es-ES" dirty="0" err="1" smtClean="0">
                <a:latin typeface="+mn-lt"/>
              </a:rPr>
              <a:t>shell</a:t>
            </a:r>
            <a:r>
              <a:rPr lang="es-ES" dirty="0" smtClean="0">
                <a:latin typeface="+mn-lt"/>
              </a:rPr>
              <a:t> de Linux</a:t>
            </a:r>
          </a:p>
          <a:p>
            <a:pPr lvl="2" algn="just">
              <a:spcAft>
                <a:spcPts val="600"/>
              </a:spcAft>
            </a:pPr>
            <a:r>
              <a:rPr lang="es-ES" dirty="0" err="1" smtClean="0">
                <a:latin typeface="+mn-lt"/>
              </a:rPr>
              <a:t>Bash</a:t>
            </a:r>
            <a:r>
              <a:rPr lang="es-ES" dirty="0" smtClean="0">
                <a:latin typeface="+mn-lt"/>
              </a:rPr>
              <a:t>-scripting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Archivos finales universales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Programas, herramientas y </a:t>
            </a:r>
            <a:r>
              <a:rPr lang="es-ES" dirty="0" err="1" smtClean="0">
                <a:latin typeface="+mn-lt"/>
              </a:rPr>
              <a:t>codecs</a:t>
            </a:r>
            <a:r>
              <a:rPr lang="es-ES" dirty="0" smtClean="0">
                <a:latin typeface="+mn-lt"/>
              </a:rPr>
              <a:t> empleados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Todos ellos liberados bajo la licencia GNU LGPL</a:t>
            </a:r>
          </a:p>
          <a:p>
            <a:pPr lvl="2"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</a:t>
            </a:r>
            <a:r>
              <a:rPr lang="es-ES" b="1" i="1" dirty="0" smtClean="0"/>
              <a:t>Diseño</a:t>
            </a:r>
            <a:r>
              <a:rPr lang="es-ES" dirty="0" smtClean="0"/>
              <a:t>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814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_tradnl" sz="2400" dirty="0" smtClean="0"/>
              <a:t>Introducción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Alcance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Diseño</a:t>
            </a:r>
          </a:p>
          <a:p>
            <a:pPr>
              <a:spcAft>
                <a:spcPts val="1200"/>
              </a:spcAft>
            </a:pPr>
            <a:r>
              <a:rPr lang="es-ES_tradnl" sz="2400" dirty="0" smtClean="0"/>
              <a:t>Pruebas realizadas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Conclusiones y líneas futuras</a:t>
            </a:r>
            <a:endParaRPr lang="es-ES_tradnl" dirty="0"/>
          </a:p>
          <a:p>
            <a:pPr lvl="1"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" sz="2800" dirty="0"/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dirty="0" smtClean="0"/>
              <a:t>Alcance    </a:t>
            </a:r>
            <a:r>
              <a:rPr lang="es-ES" dirty="0" smtClean="0"/>
              <a:t>Diseño    Conclusiones    Líneas futuras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</a:t>
            </a:r>
            <a:r>
              <a:rPr lang="es-ES" b="1" i="1" dirty="0" smtClean="0"/>
              <a:t>Diseño</a:t>
            </a:r>
            <a:r>
              <a:rPr lang="es-ES" dirty="0" smtClean="0"/>
              <a:t>    Conclusiones    Líneas futuras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89" y="1028700"/>
            <a:ext cx="8281622" cy="52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71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</a:t>
            </a:r>
            <a:r>
              <a:rPr lang="es-ES" b="1" i="1" dirty="0" smtClean="0"/>
              <a:t>Diseño</a:t>
            </a:r>
            <a:r>
              <a:rPr lang="es-ES" dirty="0" smtClean="0"/>
              <a:t>    Conclusiones    Líneas futuras</a:t>
            </a:r>
            <a:endParaRPr lang="es-E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72680558"/>
              </p:ext>
            </p:extLst>
          </p:nvPr>
        </p:nvGraphicFramePr>
        <p:xfrm>
          <a:off x="426720" y="960120"/>
          <a:ext cx="8519160" cy="551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5776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727429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El script maestro posibilita el empleo de todas las funcionalidades 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Grabación de la estación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Crear nueva sesión de grabación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Comenzar grabación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Generación de los archivo reproducibles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Reproducción de la estación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Instalación de software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Con y sin conexión a internet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Información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Manual de usuario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Información de licencias</a:t>
            </a:r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</a:t>
            </a:r>
            <a:r>
              <a:rPr lang="es-ES" b="1" i="1" dirty="0" smtClean="0"/>
              <a:t>Diseño</a:t>
            </a:r>
            <a:r>
              <a:rPr lang="es-ES" dirty="0" smtClean="0"/>
              <a:t>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297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Para el tratamiento de datos multimedia  se hace uso de la herramienta libre </a:t>
            </a:r>
            <a:r>
              <a:rPr lang="es-ES" dirty="0" err="1" smtClean="0">
                <a:latin typeface="+mn-lt"/>
              </a:rPr>
              <a:t>FFmpeg</a:t>
            </a:r>
            <a:r>
              <a:rPr lang="es-ES" dirty="0">
                <a:latin typeface="+mn-lt"/>
              </a:rPr>
              <a:t>	</a:t>
            </a: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Conjunto de librerías y filtros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Grabación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Codificación</a:t>
            </a:r>
          </a:p>
          <a:p>
            <a:pPr lvl="3" algn="just">
              <a:spcAft>
                <a:spcPts val="600"/>
              </a:spcAft>
            </a:pPr>
            <a:r>
              <a:rPr lang="es-ES" dirty="0">
                <a:latin typeface="+mn-lt"/>
              </a:rPr>
              <a:t>h</a:t>
            </a:r>
            <a:r>
              <a:rPr lang="es-ES" dirty="0" smtClean="0">
                <a:latin typeface="+mn-lt"/>
              </a:rPr>
              <a:t>.264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Extensión</a:t>
            </a:r>
          </a:p>
          <a:p>
            <a:pPr lvl="3" algn="just">
              <a:spcAft>
                <a:spcPts val="600"/>
              </a:spcAft>
            </a:pPr>
            <a:r>
              <a:rPr lang="es-ES" dirty="0">
                <a:latin typeface="+mn-lt"/>
              </a:rPr>
              <a:t>m</a:t>
            </a:r>
            <a:r>
              <a:rPr lang="es-ES" dirty="0" smtClean="0">
                <a:latin typeface="+mn-lt"/>
              </a:rPr>
              <a:t>p4 y mp3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Adecuación </a:t>
            </a:r>
            <a:r>
              <a:rPr lang="es-ES" dirty="0">
                <a:latin typeface="+mn-lt"/>
              </a:rPr>
              <a:t>de los archivos finales para </a:t>
            </a:r>
            <a:r>
              <a:rPr lang="es-ES" dirty="0" smtClean="0">
                <a:latin typeface="+mn-lt"/>
              </a:rPr>
              <a:t>su reproducción</a:t>
            </a:r>
            <a:endParaRPr lang="es-ES" dirty="0">
              <a:latin typeface="+mn-lt"/>
            </a:endParaRP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Para la reproducción sobre un equipo multipantalla hace uso del reproductor VLC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Modo master-</a:t>
            </a:r>
            <a:r>
              <a:rPr lang="es-ES" dirty="0" err="1" smtClean="0">
                <a:latin typeface="+mn-lt"/>
              </a:rPr>
              <a:t>slave</a:t>
            </a:r>
            <a:endParaRPr lang="es-ES" dirty="0" smtClean="0">
              <a:latin typeface="+mn-lt"/>
            </a:endParaRPr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</a:t>
            </a:r>
            <a:r>
              <a:rPr lang="es-ES" b="1" i="1" dirty="0" smtClean="0"/>
              <a:t>Diseño</a:t>
            </a:r>
            <a:r>
              <a:rPr lang="es-ES" dirty="0" smtClean="0"/>
              <a:t>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280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_tradnl" sz="2400" dirty="0" smtClean="0"/>
              <a:t>Introducción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Alcance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Diseño</a:t>
            </a:r>
          </a:p>
          <a:p>
            <a:pPr>
              <a:spcAft>
                <a:spcPts val="1200"/>
              </a:spcAft>
            </a:pPr>
            <a:r>
              <a:rPr lang="es-ES_tradnl" sz="2400" b="1" dirty="0" smtClean="0"/>
              <a:t>Pruebas realizadas</a:t>
            </a:r>
            <a:endParaRPr lang="es-ES_tradnl" sz="2400" b="1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Conclusiones y líneas futuras</a:t>
            </a:r>
            <a:endParaRPr lang="es-ES_tradnl" dirty="0"/>
          </a:p>
          <a:p>
            <a:pPr lvl="1">
              <a:spcAft>
                <a:spcPts val="1200"/>
              </a:spcAft>
            </a:pPr>
            <a:endParaRPr lang="es-ES_tradnl" dirty="0"/>
          </a:p>
          <a:p>
            <a:pPr marL="0" indent="0">
              <a:spcAft>
                <a:spcPts val="1200"/>
              </a:spcAft>
              <a:buNone/>
            </a:pPr>
            <a:endParaRPr lang="es-ES" sz="2800" dirty="0"/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Diseño    </a:t>
            </a:r>
            <a:r>
              <a:rPr lang="es-ES" b="1" i="1" dirty="0" smtClean="0"/>
              <a:t>Conclusiones    Líneas futuras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4230596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98361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_tradnl" sz="2400" dirty="0" smtClean="0"/>
              <a:t>Pruebas locales</a:t>
            </a:r>
          </a:p>
          <a:p>
            <a:pPr lvl="1">
              <a:spcAft>
                <a:spcPts val="1200"/>
              </a:spcAft>
            </a:pPr>
            <a:r>
              <a:rPr lang="es-ES_tradnl" sz="2200" dirty="0" smtClean="0"/>
              <a:t>Pruebas sobre </a:t>
            </a:r>
            <a:r>
              <a:rPr lang="es-ES_tradnl" sz="2200" dirty="0" err="1" smtClean="0"/>
              <a:t>CentOS</a:t>
            </a:r>
            <a:r>
              <a:rPr lang="es-ES_tradnl" sz="2200" dirty="0" smtClean="0"/>
              <a:t> </a:t>
            </a:r>
          </a:p>
          <a:p>
            <a:pPr lvl="1">
              <a:spcAft>
                <a:spcPts val="1200"/>
              </a:spcAft>
            </a:pPr>
            <a:r>
              <a:rPr lang="es-ES_tradnl" sz="2200" dirty="0" smtClean="0"/>
              <a:t>Procesos con un consumo de recursos asequible</a:t>
            </a:r>
          </a:p>
          <a:p>
            <a:pPr lvl="2">
              <a:spcAft>
                <a:spcPts val="1200"/>
              </a:spcAft>
            </a:pPr>
            <a:r>
              <a:rPr lang="es-ES_tradnl" sz="2000" dirty="0" smtClean="0"/>
              <a:t>Grabación y reproducción</a:t>
            </a:r>
          </a:p>
          <a:p>
            <a:pPr lvl="1">
              <a:spcAft>
                <a:spcPts val="1200"/>
              </a:spcAft>
            </a:pPr>
            <a:r>
              <a:rPr lang="es-ES_tradnl" sz="2200" dirty="0" smtClean="0"/>
              <a:t>Proceso de generación de archivos finales crítico</a:t>
            </a:r>
          </a:p>
          <a:p>
            <a:pPr lvl="2">
              <a:spcAft>
                <a:spcPts val="1200"/>
              </a:spcAft>
            </a:pPr>
            <a:r>
              <a:rPr lang="es-ES_tradnl" sz="2000" dirty="0" smtClean="0"/>
              <a:t>Se posibilita realizar este proceso en un equipo externo</a:t>
            </a:r>
            <a:endParaRPr lang="es-ES_tradnl" sz="2200" dirty="0" smtClean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Pruebas en Indra Software Labs</a:t>
            </a:r>
          </a:p>
          <a:p>
            <a:pPr lvl="1">
              <a:spcAft>
                <a:spcPts val="1200"/>
              </a:spcAft>
            </a:pPr>
            <a:r>
              <a:rPr lang="es-ES_tradnl" sz="2200" dirty="0" smtClean="0"/>
              <a:t>Equipos sin conectividad a internet</a:t>
            </a:r>
          </a:p>
          <a:p>
            <a:pPr lvl="2">
              <a:spcAft>
                <a:spcPts val="1200"/>
              </a:spcAft>
            </a:pPr>
            <a:r>
              <a:rPr lang="es-ES_tradnl" sz="2000" dirty="0" smtClean="0"/>
              <a:t>Se posibilita la instalación sin conexión</a:t>
            </a:r>
            <a:endParaRPr lang="es-ES_tradnl" sz="2200" dirty="0" smtClean="0"/>
          </a:p>
          <a:p>
            <a:pPr marL="457200" lvl="1" indent="0">
              <a:spcAft>
                <a:spcPts val="1200"/>
              </a:spcAft>
              <a:buNone/>
            </a:pPr>
            <a:endParaRPr lang="es-ES_tradnl" dirty="0"/>
          </a:p>
          <a:p>
            <a:pPr marL="0" indent="0">
              <a:spcAft>
                <a:spcPts val="1200"/>
              </a:spcAft>
              <a:buNone/>
            </a:pPr>
            <a:endParaRPr lang="es-ES" sz="2800" dirty="0"/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Diseño    </a:t>
            </a:r>
            <a:r>
              <a:rPr lang="es-ES" b="1" i="1" dirty="0" smtClean="0"/>
              <a:t>Conclusiones    Líneas futuras</a:t>
            </a:r>
            <a:endParaRPr lang="es-ES" b="1" i="1" dirty="0"/>
          </a:p>
        </p:txBody>
      </p:sp>
      <p:sp>
        <p:nvSpPr>
          <p:cNvPr id="5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Pruebas realizadas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2654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Pruebas realizadas</a:t>
            </a:r>
            <a:endParaRPr lang="es-ES" dirty="0"/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</a:t>
            </a:r>
            <a:r>
              <a:rPr lang="es-ES" b="1" i="1" dirty="0" smtClean="0"/>
              <a:t>Diseño</a:t>
            </a:r>
            <a:r>
              <a:rPr lang="es-ES" dirty="0" smtClean="0"/>
              <a:t>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7858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_tradnl" sz="2400" dirty="0" smtClean="0"/>
              <a:t>Introducción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Alcance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Diseño</a:t>
            </a:r>
          </a:p>
          <a:p>
            <a:pPr>
              <a:spcAft>
                <a:spcPts val="1200"/>
              </a:spcAft>
            </a:pPr>
            <a:r>
              <a:rPr lang="es-ES_tradnl" sz="2400" dirty="0" smtClean="0"/>
              <a:t>Pruebas realizadas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b="1" dirty="0" smtClean="0"/>
              <a:t>Conclusiones y líneas futuras</a:t>
            </a:r>
            <a:endParaRPr lang="es-ES_tradnl" b="1" dirty="0"/>
          </a:p>
          <a:p>
            <a:pPr lvl="1">
              <a:spcAft>
                <a:spcPts val="1200"/>
              </a:spcAft>
            </a:pPr>
            <a:endParaRPr lang="es-ES_tradnl" dirty="0"/>
          </a:p>
          <a:p>
            <a:pPr marL="0" indent="0">
              <a:spcAft>
                <a:spcPts val="1200"/>
              </a:spcAft>
              <a:buNone/>
            </a:pPr>
            <a:endParaRPr lang="es-ES" sz="2800" dirty="0"/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Diseño    </a:t>
            </a:r>
            <a:r>
              <a:rPr lang="es-ES" b="1" i="1" dirty="0" smtClean="0"/>
              <a:t>Conclusiones    Líneas futuras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750377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888369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>
                <a:latin typeface="+mn-lt"/>
              </a:rPr>
              <a:t>T</a:t>
            </a:r>
            <a:r>
              <a:rPr lang="es-ES" dirty="0" smtClean="0">
                <a:latin typeface="+mn-lt"/>
              </a:rPr>
              <a:t>ratamiento de los flujos multimedia por parte de </a:t>
            </a:r>
            <a:r>
              <a:rPr lang="es-ES" dirty="0" err="1" smtClean="0">
                <a:latin typeface="+mn-lt"/>
              </a:rPr>
              <a:t>FFmpeg</a:t>
            </a: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En tiempo real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Tamaños de archivos aceptables por cualquier sistema de almacenamiento actual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Generación del archivo superpuesto con calidad nativa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Consumo de </a:t>
            </a:r>
            <a:r>
              <a:rPr lang="es-ES" dirty="0" smtClean="0">
                <a:latin typeface="+mn-lt"/>
              </a:rPr>
              <a:t>recursos del sistema por programas </a:t>
            </a:r>
            <a:r>
              <a:rPr lang="es-ES" dirty="0" smtClean="0">
                <a:latin typeface="+mn-lt"/>
              </a:rPr>
              <a:t>audiovisuales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Aprendizaje sobre el funcionamiento y programación sobre la Shell de Linux</a:t>
            </a:r>
            <a:endParaRPr lang="es-ES" dirty="0" smtClean="0">
              <a:latin typeface="+mn-lt"/>
            </a:endParaRP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Dificultad </a:t>
            </a:r>
            <a:r>
              <a:rPr lang="es-ES" dirty="0" smtClean="0">
                <a:latin typeface="+mn-lt"/>
              </a:rPr>
              <a:t>de aplicación de los prototipos a las máquinas finales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Diferencias a nivel de software y </a:t>
            </a:r>
            <a:r>
              <a:rPr lang="es-ES" dirty="0" smtClean="0">
                <a:latin typeface="+mn-lt"/>
              </a:rPr>
              <a:t>hardware</a:t>
            </a:r>
            <a:endParaRPr lang="es-ES" dirty="0" smtClean="0"/>
          </a:p>
          <a:p>
            <a:pPr algn="just">
              <a:spcAft>
                <a:spcPts val="600"/>
              </a:spcAft>
            </a:pPr>
            <a:r>
              <a:rPr lang="es-ES" dirty="0" smtClean="0"/>
              <a:t>Delicadeza </a:t>
            </a:r>
            <a:r>
              <a:rPr lang="es-ES" dirty="0"/>
              <a:t>de los datos generados por y para el controlador </a:t>
            </a:r>
            <a:r>
              <a:rPr lang="es-ES" dirty="0" smtClean="0"/>
              <a:t>aéreo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/>
              <a:t>Tareas críticas en intervalos de tiempo de breve duración</a:t>
            </a:r>
            <a:endParaRPr lang="es-ES" dirty="0"/>
          </a:p>
          <a:p>
            <a:pPr lvl="1"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Diseño    </a:t>
            </a:r>
            <a:r>
              <a:rPr lang="es-ES" b="1" i="1" dirty="0" smtClean="0"/>
              <a:t>Conclusiones    Líneas futuras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7442465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Líneas futuras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Adaptación del prototipo a las características específicas de los equipos finales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Instalación sin conexión a internet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Repositorio accesible por el equipo muy limitado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Mejora de los resultados obtenidos con la actualización de los equipos a Red Hat Enterprise 6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Lanzamiento del software desde un equipo remoto, para evitar que el controlador realice acción alguna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Extrapolación del producto para otras posiciones de control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Adaptación del producto a la nueva generación de puestos de control aéreo</a:t>
            </a:r>
          </a:p>
          <a:p>
            <a:pPr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Diseño    </a:t>
            </a:r>
            <a:r>
              <a:rPr lang="es-ES" b="1" i="1" dirty="0" smtClean="0"/>
              <a:t>Conclusiones    Líneas futuras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4235916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88836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_tradnl" sz="2400" b="1" dirty="0" smtClean="0"/>
              <a:t>Introducción</a:t>
            </a:r>
            <a:endParaRPr lang="es-ES_tradnl" sz="2400" b="1" dirty="0"/>
          </a:p>
          <a:p>
            <a:pPr lvl="1">
              <a:spcAft>
                <a:spcPts val="1200"/>
              </a:spcAft>
            </a:pPr>
            <a:r>
              <a:rPr lang="es-ES_tradnl" sz="2200" dirty="0" smtClean="0"/>
              <a:t>Motivación</a:t>
            </a:r>
          </a:p>
          <a:p>
            <a:pPr lvl="1">
              <a:spcAft>
                <a:spcPts val="1200"/>
              </a:spcAft>
            </a:pPr>
            <a:r>
              <a:rPr lang="es-ES_tradnl" sz="2200" dirty="0"/>
              <a:t>Puesto del controlador</a:t>
            </a:r>
          </a:p>
          <a:p>
            <a:pPr lvl="1">
              <a:spcAft>
                <a:spcPts val="1200"/>
              </a:spcAft>
            </a:pPr>
            <a:r>
              <a:rPr lang="es-ES_tradnl" sz="2200" dirty="0"/>
              <a:t>Presentación de la situación </a:t>
            </a:r>
            <a:r>
              <a:rPr lang="es-ES_tradnl" sz="2200" dirty="0" smtClean="0"/>
              <a:t>aérea</a:t>
            </a:r>
            <a:endParaRPr lang="es-ES_tradnl" sz="2200" dirty="0" smtClean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Alcance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Diseño</a:t>
            </a:r>
          </a:p>
          <a:p>
            <a:pPr>
              <a:spcAft>
                <a:spcPts val="1200"/>
              </a:spcAft>
            </a:pPr>
            <a:r>
              <a:rPr lang="es-ES_tradnl" sz="2400" dirty="0" smtClean="0"/>
              <a:t>Pruebas realizadas</a:t>
            </a:r>
            <a:endParaRPr lang="es-ES_tradnl" sz="2400" dirty="0"/>
          </a:p>
          <a:p>
            <a:pPr>
              <a:spcAft>
                <a:spcPts val="1200"/>
              </a:spcAft>
            </a:pPr>
            <a:r>
              <a:rPr lang="es-ES_tradnl" sz="2400" dirty="0" smtClean="0"/>
              <a:t>Conclusiones y líneas futuras</a:t>
            </a:r>
            <a:endParaRPr lang="es-ES_tradnl" dirty="0"/>
          </a:p>
          <a:p>
            <a:pPr lvl="1"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" sz="2800" dirty="0"/>
          </a:p>
        </p:txBody>
      </p:sp>
      <p:sp>
        <p:nvSpPr>
          <p:cNvPr id="5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b="1" i="1" dirty="0" smtClean="0"/>
              <a:t>Introducción</a:t>
            </a:r>
            <a:r>
              <a:rPr lang="es-ES" dirty="0" smtClean="0"/>
              <a:t> </a:t>
            </a:r>
            <a:r>
              <a:rPr lang="es-ES" dirty="0" smtClean="0"/>
              <a:t>   Alcance    </a:t>
            </a:r>
            <a:r>
              <a:rPr lang="es-ES" dirty="0" smtClean="0"/>
              <a:t>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9851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Líneas futuras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66" y="1321570"/>
            <a:ext cx="6849269" cy="4850630"/>
          </a:xfrm>
          <a:prstGeom prst="rect">
            <a:avLst/>
          </a:prstGeom>
          <a:ln>
            <a:solidFill>
              <a:srgbClr val="009BC4"/>
            </a:solidFill>
          </a:ln>
        </p:spPr>
      </p:pic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Motivación    Alcance    Diseño    </a:t>
            </a:r>
            <a:r>
              <a:rPr lang="es-ES" b="1" i="1" dirty="0" smtClean="0"/>
              <a:t>Conclusiones    Líneas futuras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61696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43132" y="2258899"/>
            <a:ext cx="8229600" cy="137056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-ES_tradnl" sz="5400" dirty="0" smtClean="0"/>
              <a:t>¿Alguna pregunta</a:t>
            </a:r>
            <a:r>
              <a:rPr lang="es-ES_tradnl" sz="5400" dirty="0" smtClean="0"/>
              <a:t>?</a:t>
            </a:r>
            <a:endParaRPr lang="es-ES_tradnl" dirty="0"/>
          </a:p>
          <a:p>
            <a:pPr marL="0" indent="0">
              <a:spcAft>
                <a:spcPts val="1200"/>
              </a:spcAft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74633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65641" y="5956497"/>
            <a:ext cx="3211622" cy="697114"/>
          </a:xfrm>
        </p:spPr>
        <p:txBody>
          <a:bodyPr/>
          <a:lstStyle/>
          <a:p>
            <a:r>
              <a:rPr lang="es-ES" dirty="0" smtClean="0"/>
              <a:t>Introducción    Motivación    Alcance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752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Proyecto realizado a través de la Cátedra Indra de la Universidad de Oviedo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Realizado junto a Indra Software Labs como parte de su programa de diseño de sistemas de control de tráfico </a:t>
            </a:r>
            <a:r>
              <a:rPr lang="es-ES" dirty="0" smtClean="0">
                <a:latin typeface="+mn-lt"/>
              </a:rPr>
              <a:t>aéreo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Realización previa de prácticas de verano en el ámbito del control aéreo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Desarrollo de una solución software que permita la grabación y reproducción del audio y video del puesto de trabajo del controlador aéreo</a:t>
            </a:r>
          </a:p>
          <a:p>
            <a:pPr algn="just">
              <a:spcAft>
                <a:spcPts val="600"/>
              </a:spcAft>
            </a:pPr>
            <a:r>
              <a:rPr lang="es-ES" dirty="0" smtClean="0"/>
              <a:t>Interés </a:t>
            </a:r>
            <a:r>
              <a:rPr lang="es-ES" dirty="0" smtClean="0"/>
              <a:t>por parte de ENAIRE </a:t>
            </a:r>
            <a:r>
              <a:rPr lang="es-ES" dirty="0"/>
              <a:t>como complemento a los sistemas de reproducción actuales de SACTA</a:t>
            </a:r>
          </a:p>
          <a:p>
            <a:pPr lvl="1" algn="just">
              <a:spcAft>
                <a:spcPts val="600"/>
              </a:spcAft>
            </a:pPr>
            <a:r>
              <a:rPr lang="es-ES" dirty="0"/>
              <a:t>Sistema Automatizado del Control del Tránsito </a:t>
            </a:r>
            <a:r>
              <a:rPr lang="es-ES" dirty="0" smtClean="0"/>
              <a:t>Aéreo</a:t>
            </a:r>
            <a:endParaRPr lang="es-ES" dirty="0" smtClean="0">
              <a:latin typeface="+mn-lt"/>
            </a:endParaRPr>
          </a:p>
          <a:p>
            <a:pPr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b="1" i="1" dirty="0" smtClean="0"/>
              <a:t>Introducción</a:t>
            </a:r>
            <a:r>
              <a:rPr lang="es-ES" dirty="0" smtClean="0"/>
              <a:t> </a:t>
            </a:r>
            <a:r>
              <a:rPr lang="es-ES" dirty="0" smtClean="0"/>
              <a:t>   Alcance    </a:t>
            </a:r>
            <a:r>
              <a:rPr lang="es-ES" dirty="0" smtClean="0"/>
              <a:t>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05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/>
              <a:t>M</a:t>
            </a:r>
            <a:r>
              <a:rPr lang="es-ES" dirty="0" smtClean="0"/>
              <a:t>otivación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0"/>
            <a:ext cx="8229600" cy="4817151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El principal responsable del control del tráfico aéreo (ATC) es el controlador aéreo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Dirección del tránsito de aeronaves en el espacio aéreo y el aeropuerto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Segura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Ordenada 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Rápida</a:t>
            </a:r>
            <a:endParaRPr lang="es-ES" dirty="0">
              <a:latin typeface="+mn-lt"/>
            </a:endParaRP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Actualmente solo existen grabaciones de voz entre el controlador y el pilot</a:t>
            </a:r>
            <a:r>
              <a:rPr lang="es-ES" dirty="0" smtClean="0">
                <a:latin typeface="+mn-lt"/>
              </a:rPr>
              <a:t>o </a:t>
            </a:r>
            <a:r>
              <a:rPr lang="es-ES" dirty="0" smtClean="0">
                <a:latin typeface="+mn-lt"/>
              </a:rPr>
              <a:t>u otros controladores </a:t>
            </a:r>
          </a:p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Surge </a:t>
            </a:r>
            <a:r>
              <a:rPr lang="es-ES" dirty="0" smtClean="0">
                <a:latin typeface="+mn-lt"/>
              </a:rPr>
              <a:t>la necesidad de realizar grabaciones de los eventos generador por y para el controlador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Tareas formativas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Tareas del índole publicitario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Elementos del tipo judicial</a:t>
            </a:r>
          </a:p>
          <a:p>
            <a:pPr lvl="1"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b="1" i="1" dirty="0" smtClean="0"/>
              <a:t>Introducción</a:t>
            </a:r>
            <a:r>
              <a:rPr lang="es-ES" dirty="0" smtClean="0"/>
              <a:t> </a:t>
            </a:r>
            <a:r>
              <a:rPr lang="es-ES" dirty="0" smtClean="0"/>
              <a:t>   Alcance    </a:t>
            </a:r>
            <a:r>
              <a:rPr lang="es-ES" dirty="0" smtClean="0"/>
              <a:t>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57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Puesto del controlador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Configuración básica de la posición del controlador CPW: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Monitor primario 2k: Para la presentación de la situación aérea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Monitor auxiliar 1k: Para la presentación de información auxiliar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Equipo terminal de comunicaciones de voz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Permite diálogo con los pilotos, y otros controladores del mismo u otro centro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Conjunto de periféricos formado por teclado y ratón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Posición REPRO o torre contenedora de todo el hardware necesario</a:t>
            </a:r>
          </a:p>
          <a:p>
            <a:pPr lvl="1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Sistema operativo más común</a:t>
            </a:r>
          </a:p>
          <a:p>
            <a:pPr lvl="2" algn="just">
              <a:spcAft>
                <a:spcPts val="600"/>
              </a:spcAft>
            </a:pPr>
            <a:r>
              <a:rPr lang="es-ES" dirty="0" smtClean="0">
                <a:latin typeface="+mn-lt"/>
              </a:rPr>
              <a:t>Red Hat Enterprise 5</a:t>
            </a: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8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b="1" i="1" dirty="0" smtClean="0"/>
              <a:t>Motivación</a:t>
            </a:r>
            <a:r>
              <a:rPr lang="es-ES" dirty="0" smtClean="0"/>
              <a:t>    Alcance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771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Puesto del controlador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lvl="1"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6" y="1284203"/>
            <a:ext cx="8134342" cy="4865702"/>
          </a:xfrm>
          <a:prstGeom prst="rect">
            <a:avLst/>
          </a:prstGeom>
          <a:noFill/>
          <a:ln>
            <a:solidFill>
              <a:srgbClr val="009BC4"/>
            </a:solidFill>
          </a:ln>
        </p:spPr>
      </p:pic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b="1" i="1" dirty="0" smtClean="0"/>
              <a:t>Motivación</a:t>
            </a:r>
            <a:r>
              <a:rPr lang="es-ES" dirty="0" smtClean="0"/>
              <a:t>    Alcance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495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Puesto del controlador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lvl="1"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sp>
        <p:nvSpPr>
          <p:cNvPr id="7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b="1" i="1" dirty="0" smtClean="0"/>
              <a:t>Motivación</a:t>
            </a:r>
            <a:r>
              <a:rPr lang="es-ES" dirty="0" smtClean="0"/>
              <a:t>    Alcance    Diseño    Conclusiones    Líneas futuras</a:t>
            </a:r>
            <a:endParaRPr lang="es-E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484394"/>
              </p:ext>
            </p:extLst>
          </p:nvPr>
        </p:nvGraphicFramePr>
        <p:xfrm>
          <a:off x="379563" y="1035170"/>
          <a:ext cx="8384875" cy="5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067550" y="5067300"/>
            <a:ext cx="1600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Impresora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342900" y="5600700"/>
            <a:ext cx="672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8" y="2588418"/>
            <a:ext cx="2331582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304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19A5-7ECF-4A8F-AB18-8E070E564E03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067944" y="141047"/>
            <a:ext cx="4840806" cy="778098"/>
          </a:xfrm>
        </p:spPr>
        <p:txBody>
          <a:bodyPr/>
          <a:lstStyle/>
          <a:p>
            <a:r>
              <a:rPr lang="es-ES" dirty="0" smtClean="0"/>
              <a:t>Puesto del controlador</a:t>
            </a:r>
            <a:endParaRPr lang="es-ES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569581"/>
            <a:ext cx="8229600" cy="4574063"/>
          </a:xfrm>
        </p:spPr>
        <p:txBody>
          <a:bodyPr>
            <a:normAutofit/>
          </a:bodyPr>
          <a:lstStyle/>
          <a:p>
            <a:pPr lvl="1" algn="just">
              <a:spcAft>
                <a:spcPts val="600"/>
              </a:spcAft>
            </a:pPr>
            <a:endParaRPr lang="es-ES" dirty="0" smtClean="0">
              <a:latin typeface="+mn-lt"/>
            </a:endParaRPr>
          </a:p>
          <a:p>
            <a:pPr lvl="1" algn="just">
              <a:spcAft>
                <a:spcPts val="600"/>
              </a:spcAft>
            </a:pPr>
            <a:endParaRPr lang="es-ES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755" t="4812" r="4591" b="3594"/>
          <a:stretch/>
        </p:blipFill>
        <p:spPr>
          <a:xfrm>
            <a:off x="1149973" y="1601486"/>
            <a:ext cx="6711036" cy="4376079"/>
          </a:xfrm>
          <a:prstGeom prst="rect">
            <a:avLst/>
          </a:prstGeom>
          <a:ln>
            <a:solidFill>
              <a:srgbClr val="009BC4"/>
            </a:solidFill>
          </a:ln>
        </p:spPr>
      </p:pic>
      <p:sp>
        <p:nvSpPr>
          <p:cNvPr id="10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0718" y="6628062"/>
            <a:ext cx="7737090" cy="229938"/>
          </a:xfrm>
        </p:spPr>
        <p:txBody>
          <a:bodyPr/>
          <a:lstStyle/>
          <a:p>
            <a:r>
              <a:rPr lang="es-ES" dirty="0" smtClean="0"/>
              <a:t>Introducción    </a:t>
            </a:r>
            <a:r>
              <a:rPr lang="es-ES" b="1" i="1" dirty="0" smtClean="0"/>
              <a:t>Motivación</a:t>
            </a:r>
            <a:r>
              <a:rPr lang="es-ES" dirty="0" smtClean="0"/>
              <a:t>    Alcance    Diseño    Conclusiones    Líneas 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991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ipo_x0020_documento xmlns="fd237b9a-3493-48ca-b1d9-3d53a34edabb">Presentación Ikerlan, historia y áreas</Tipo_x0020_documento>
    <SecurityFields xmlns="fd237b9a-3493-48ca-b1d9-3d53a34edabb" xsi:nil="true"/>
    <Scripts xmlns="fd237b9a-3493-48ca-b1d9-3d53a34edab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E70E0F754A8148B60FD027F6323C63" ma:contentTypeVersion="10" ma:contentTypeDescription="Crear nuevo documento." ma:contentTypeScope="" ma:versionID="62efbda5d752fdfc7eef349a440d3697">
  <xsd:schema xmlns:xsd="http://www.w3.org/2001/XMLSchema" xmlns:xs="http://www.w3.org/2001/XMLSchema" xmlns:p="http://schemas.microsoft.com/office/2006/metadata/properties" xmlns:ns2="fd237b9a-3493-48ca-b1d9-3d53a34edabb" targetNamespace="http://schemas.microsoft.com/office/2006/metadata/properties" ma:root="true" ma:fieldsID="1d0d8a082efce2b02f074423cfd19404" ns2:_="">
    <xsd:import namespace="fd237b9a-3493-48ca-b1d9-3d53a34edabb"/>
    <xsd:element name="properties">
      <xsd:complexType>
        <xsd:sequence>
          <xsd:element name="documentManagement">
            <xsd:complexType>
              <xsd:all>
                <xsd:element ref="ns2:Tipo_x0020_documento"/>
                <xsd:element ref="ns2:Scripts" minOccurs="0"/>
                <xsd:element ref="ns2:SecurityFiel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37b9a-3493-48ca-b1d9-3d53a34edabb" elementFormDefault="qualified">
    <xsd:import namespace="http://schemas.microsoft.com/office/2006/documentManagement/types"/>
    <xsd:import namespace="http://schemas.microsoft.com/office/infopath/2007/PartnerControls"/>
    <xsd:element name="Tipo_x0020_documento" ma:index="1" ma:displayName="Tipo documento" ma:default="Presentación Ikerlan, historia y áreas" ma:format="Dropdown" ma:internalName="Tipo_x0020_documento">
      <xsd:simpleType>
        <xsd:restriction base="dms:Choice">
          <xsd:enumeration value="Presentación Ikerlan, historia y áreas"/>
          <xsd:enumeration value="Acogida"/>
          <xsd:enumeration value="Sedes"/>
          <xsd:enumeration value="Cultura y Valores"/>
        </xsd:restriction>
      </xsd:simpleType>
    </xsd:element>
    <xsd:element name="Scripts" ma:index="5" nillable="true" ma:displayName="Scripts" ma:hidden="true" ma:internalName="Scripts" ma:readOnly="true">
      <xsd:simpleType>
        <xsd:restriction base="dms:Unknown"/>
      </xsd:simpleType>
    </xsd:element>
    <xsd:element name="SecurityFields" ma:index="6" nillable="true" ma:displayName="SecurityFields" ma:hidden="true" ma:internalName="SecurityField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Tipo de contenido"/>
        <xsd:element ref="dc:title" minOccurs="0" maxOccurs="1" ma:index="2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514AC1-D74A-49B9-87F1-8F75BB83E19B}">
  <ds:schemaRefs>
    <ds:schemaRef ds:uri="fd237b9a-3493-48ca-b1d9-3d53a34edabb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841966-4AEF-457A-AEF6-3DABC4A5EC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237b9a-3493-48ca-b1d9-3d53a34ed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B4E2F-C663-4596-8586-FD05F633F6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13897</TotalTime>
  <Words>3380</Words>
  <Application>Microsoft Office PowerPoint</Application>
  <PresentationFormat>On-screen Show (4:3)</PresentationFormat>
  <Paragraphs>472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de Office</vt:lpstr>
      <vt:lpstr>PowerPoint Presentation</vt:lpstr>
      <vt:lpstr>PowerPoint Presentation</vt:lpstr>
      <vt:lpstr>PowerPoint Presentation</vt:lpstr>
      <vt:lpstr>Introducción</vt:lpstr>
      <vt:lpstr>Motivación</vt:lpstr>
      <vt:lpstr>Puesto del controlador</vt:lpstr>
      <vt:lpstr>Puesto del controlador</vt:lpstr>
      <vt:lpstr>Puesto del controlador</vt:lpstr>
      <vt:lpstr>Puesto del controlador</vt:lpstr>
      <vt:lpstr>Presentación de la situación aérea</vt:lpstr>
      <vt:lpstr>Presentación de la situación aérea</vt:lpstr>
      <vt:lpstr>Presentación de la situación aérea</vt:lpstr>
      <vt:lpstr>PowerPoint Presentation</vt:lpstr>
      <vt:lpstr>Alcance</vt:lpstr>
      <vt:lpstr>Alcance</vt:lpstr>
      <vt:lpstr>Alcance</vt:lpstr>
      <vt:lpstr>Alcance</vt:lpstr>
      <vt:lpstr>PowerPoint Presentation</vt:lpstr>
      <vt:lpstr>Diseño</vt:lpstr>
      <vt:lpstr>Diseño</vt:lpstr>
      <vt:lpstr>Diseño</vt:lpstr>
      <vt:lpstr>Diseño</vt:lpstr>
      <vt:lpstr>Diseño</vt:lpstr>
      <vt:lpstr>PowerPoint Presentation</vt:lpstr>
      <vt:lpstr>Pruebas realizadas</vt:lpstr>
      <vt:lpstr>Pruebas realizadas</vt:lpstr>
      <vt:lpstr>PowerPoint Presentation</vt:lpstr>
      <vt:lpstr>Conclusiones</vt:lpstr>
      <vt:lpstr>Líneas futuras</vt:lpstr>
      <vt:lpstr>Líneas futuras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</dc:title>
  <dc:creator>Yúsef Habib</dc:creator>
  <cp:lastModifiedBy>Yusef Habib Fernandez</cp:lastModifiedBy>
  <cp:revision>672</cp:revision>
  <dcterms:created xsi:type="dcterms:W3CDTF">2012-01-05T14:55:39Z</dcterms:created>
  <dcterms:modified xsi:type="dcterms:W3CDTF">2014-11-19T13:13:26Z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0x01010073E70E0F754A8148B60FD027F6323C63</vt:lpwstr>
  </property>
  <property fmtid="{D5CDD505-2E9C-101B-9397-08002B2CF9AE}" pid="3" name="IdiomasDeContenido">
    <vt:lpwstr>1</vt:lpwstr>
  </property>
  <property fmtid="{D5CDD505-2E9C-101B-9397-08002B2CF9AE}" pid="4" name="TituloDeContenido">
    <vt:lpwstr>IKERLAN Presentación alta</vt:lpwstr>
  </property>
</Properties>
</file>