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70BE-600F-43FC-8331-31F91F983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9F504-92B8-440E-9657-5D3701B5C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B15A1-9C0B-43EE-88DF-9406831B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D909-E234-426F-9160-A0A1004C1A76}" type="datetimeFigureOut">
              <a:rPr lang="en-US" smtClean="0"/>
              <a:t>29-Dec-21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72838-E064-4A03-A82D-B93F6901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1AFFA-742E-419D-A364-064E94DB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3709-6E42-4341-8D91-39D26B81D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0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745A-F08A-4EDE-9DDE-321E83243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F8897-3E93-4E9F-8AF9-14A293ECF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70540-AD05-4075-B9F3-0BD72CC18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D909-E234-426F-9160-A0A1004C1A76}" type="datetimeFigureOut">
              <a:rPr lang="en-US" smtClean="0"/>
              <a:t>29-Dec-21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0902A-0197-4F94-AF8F-6043FB542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F5D40-FD78-4920-BD1D-C9F9A596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3709-6E42-4341-8D91-39D26B81D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9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B61F2-BE04-47B8-9177-4FCC0CF8E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238BC-95B9-42C7-87B0-3152D1415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70E0D-5EA7-48B2-996B-2BCBF4FD7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D909-E234-426F-9160-A0A1004C1A76}" type="datetimeFigureOut">
              <a:rPr lang="en-US" smtClean="0"/>
              <a:t>29-Dec-21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83E2A-D0B5-4500-AB75-E33B73C2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2523C-A598-4B55-B905-011DB8BF9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3709-6E42-4341-8D91-39D26B81D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3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85B9-2A13-4DB2-B481-A2F88A1A4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0A2C9-240E-49E8-B05F-F791C97EF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327EC-BCF2-4C81-96F9-8503F6C7D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D909-E234-426F-9160-A0A1004C1A76}" type="datetimeFigureOut">
              <a:rPr lang="en-US" smtClean="0"/>
              <a:t>29-Dec-21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01AE9-E650-4221-9360-7252411B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48682-F7F4-4CBD-8B36-2BAAF84B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3709-6E42-4341-8D91-39D26B81D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C5B5-B47D-4A0D-9F85-4E03FDEF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C29F6-29A0-414A-8B9D-B77B63AA7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9510E-A77C-40EF-8940-D6A6A5AB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D909-E234-426F-9160-A0A1004C1A76}" type="datetimeFigureOut">
              <a:rPr lang="en-US" smtClean="0"/>
              <a:t>29-Dec-21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3B96D-C676-44C2-9079-294D8A99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A8A1B-3B8D-4004-B32F-A8129413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3709-6E42-4341-8D91-39D26B81D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6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99C18-5C10-4703-883D-064B668A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4632C-CD55-45FB-90E6-69224E8A5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133C2-5621-4837-A057-F3EF2416F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5F8D5-E5F8-4224-A373-34D8F97B7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D909-E234-426F-9160-A0A1004C1A76}" type="datetimeFigureOut">
              <a:rPr lang="en-US" smtClean="0"/>
              <a:t>29-Dec-21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FE245-D2A3-4F2C-B7D2-CEEBD529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F5D14-A8C4-40AB-B214-3F937E760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3709-6E42-4341-8D91-39D26B81D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4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A7409-E840-4A7A-B6B1-D063188D0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F2A31-DCE6-40FF-877D-4D4B975FB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7515C-7C2B-4171-92D6-34E2D7AA5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EC5296-6733-4041-8820-958ADCB8D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92FE6-E761-44D7-8CC9-DBFA1EA5D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0E3951-3773-48A5-AA32-C7D7C2E5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D909-E234-426F-9160-A0A1004C1A76}" type="datetimeFigureOut">
              <a:rPr lang="en-US" smtClean="0"/>
              <a:t>29-Dec-21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1967A-23BA-4C3A-88D5-EF4F6A785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249EB-2E8E-41C0-9C92-A09F48A8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3709-6E42-4341-8D91-39D26B81D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D85FB-B478-40A9-BB22-1CF63AC3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BC104-3E98-4951-88F7-6125F315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D909-E234-426F-9160-A0A1004C1A76}" type="datetimeFigureOut">
              <a:rPr lang="en-US" smtClean="0"/>
              <a:t>29-Dec-21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730EB-E850-4969-819B-F4E8D859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10DA2-C410-4865-B54E-F2DB7520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3709-6E42-4341-8D91-39D26B81D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7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293CA3-6602-4A56-A798-809281718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D909-E234-426F-9160-A0A1004C1A76}" type="datetimeFigureOut">
              <a:rPr lang="en-US" smtClean="0"/>
              <a:t>29-Dec-21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29D75-624B-421F-9874-DE689693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2ECC2-34FF-4281-86DE-A00A3303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3709-6E42-4341-8D91-39D26B81D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9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07BC-947C-4691-8430-266AD05B4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098D7-DDF0-4FB1-BEB0-E6E0D38CE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782D-1B5E-48C0-AF24-5AF7940E7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D3E59-729C-4D83-BFCB-714D770C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D909-E234-426F-9160-A0A1004C1A76}" type="datetimeFigureOut">
              <a:rPr lang="en-US" smtClean="0"/>
              <a:t>29-Dec-21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3CA10-DC10-4D5A-B520-0B0B0117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FC792-866B-4AB4-952E-879623135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3709-6E42-4341-8D91-39D26B81D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0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14B8-A41F-4DBF-9469-129EC34E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66AFAB-5746-4DD1-A546-D77237CC1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11A93-651A-4938-AE69-91920A523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1C66A-1944-4D0A-ACCE-857CD44E2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D909-E234-426F-9160-A0A1004C1A76}" type="datetimeFigureOut">
              <a:rPr lang="en-US" smtClean="0"/>
              <a:t>29-Dec-21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C9564-B776-43C3-91D4-1D59ECA5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B2BAF-ACE1-4FE3-B938-3A5E2AAD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3709-6E42-4341-8D91-39D26B81D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2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5FB338-1519-40A0-901B-7BE9F308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12248-E545-4A5B-B179-A60D960AD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CBF91-546E-4FA3-A525-CA958F2EA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FD909-E234-426F-9160-A0A1004C1A76}" type="datetimeFigureOut">
              <a:rPr lang="en-US" smtClean="0"/>
              <a:t>29-Dec-21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49957-E475-4EFE-8B7C-22E20B8E8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0C82E-BB80-4B71-BE67-25F81B586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A3709-6E42-4341-8D91-39D26B81D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0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1C6D9-3328-4080-A94D-066FB5A22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9894"/>
            <a:ext cx="10515600" cy="319450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Modeling eye movement data 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during spoken language comprehension</a:t>
            </a:r>
          </a:p>
        </p:txBody>
      </p:sp>
    </p:spTree>
    <p:extLst>
      <p:ext uri="{BB962C8B-B14F-4D97-AF65-F5344CB8AC3E}">
        <p14:creationId xmlns:p14="http://schemas.microsoft.com/office/powerpoint/2010/main" val="95194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AA35B-5D26-4FA4-8A76-2582073AEB1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568007" y="213403"/>
            <a:ext cx="5089679" cy="313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A62BDC-FC63-4270-891F-5A887C7BBD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81116" y="2659602"/>
            <a:ext cx="5042880" cy="31035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65B9E7-4379-479A-BAA5-4210C5A96B2E}"/>
              </a:ext>
            </a:extLst>
          </p:cNvPr>
          <p:cNvSpPr txBox="1"/>
          <p:nvPr/>
        </p:nvSpPr>
        <p:spPr>
          <a:xfrm>
            <a:off x="986118" y="1367297"/>
            <a:ext cx="46378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color is the horse that the dogs are washing?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color is the horse that is washing the dogs?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925242-C888-4AEE-8816-5AEC33259691}"/>
              </a:ext>
            </a:extLst>
          </p:cNvPr>
          <p:cNvSpPr txBox="1"/>
          <p:nvPr/>
        </p:nvSpPr>
        <p:spPr>
          <a:xfrm>
            <a:off x="6720406" y="2402594"/>
            <a:ext cx="46378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 are two cows on the left. There are two cows on the right. And there is also a lion.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color are the cows that he is catching?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color are the cows that are catching him? </a:t>
            </a:r>
          </a:p>
        </p:txBody>
      </p:sp>
    </p:spTree>
    <p:extLst>
      <p:ext uri="{BB962C8B-B14F-4D97-AF65-F5344CB8AC3E}">
        <p14:creationId xmlns:p14="http://schemas.microsoft.com/office/powerpoint/2010/main" val="303358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AA35B-5D26-4FA4-8A76-2582073AEB1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709085" y="1865377"/>
            <a:ext cx="6773829" cy="416836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925242-C888-4AEE-8816-5AEC33259691}"/>
              </a:ext>
            </a:extLst>
          </p:cNvPr>
          <p:cNvSpPr txBox="1"/>
          <p:nvPr/>
        </p:nvSpPr>
        <p:spPr>
          <a:xfrm>
            <a:off x="273886" y="213403"/>
            <a:ext cx="117047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 are two cows on the left. There are two cows on the right. And there is also a lion.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What color are the cows that he is catching?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Distractor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        Middle               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D8223B-A9FA-4562-BB3D-7B59F792C5F5}"/>
              </a:ext>
            </a:extLst>
          </p:cNvPr>
          <p:cNvSpPr/>
          <p:nvPr/>
        </p:nvSpPr>
        <p:spPr>
          <a:xfrm>
            <a:off x="2709085" y="2907792"/>
            <a:ext cx="2009219" cy="20482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8ABE35-6861-4E8B-9B64-4E155FE59375}"/>
              </a:ext>
            </a:extLst>
          </p:cNvPr>
          <p:cNvSpPr/>
          <p:nvPr/>
        </p:nvSpPr>
        <p:spPr>
          <a:xfrm>
            <a:off x="5023104" y="2895600"/>
            <a:ext cx="2009219" cy="20482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5A80F7-91C4-4958-9975-9CCC21FED7D6}"/>
              </a:ext>
            </a:extLst>
          </p:cNvPr>
          <p:cNvSpPr/>
          <p:nvPr/>
        </p:nvSpPr>
        <p:spPr>
          <a:xfrm>
            <a:off x="7279211" y="2895600"/>
            <a:ext cx="2009219" cy="20482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50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AA35B-5D26-4FA4-8A76-2582073AEB1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709085" y="1865377"/>
            <a:ext cx="6773829" cy="416836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925242-C888-4AEE-8816-5AEC33259691}"/>
              </a:ext>
            </a:extLst>
          </p:cNvPr>
          <p:cNvSpPr txBox="1"/>
          <p:nvPr/>
        </p:nvSpPr>
        <p:spPr>
          <a:xfrm>
            <a:off x="273886" y="213403"/>
            <a:ext cx="117047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 are two cows on the left. There are two cows on the right. And there is also a lion.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What color are the cows that are catching him?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Middle            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Distractor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D8223B-A9FA-4562-BB3D-7B59F792C5F5}"/>
              </a:ext>
            </a:extLst>
          </p:cNvPr>
          <p:cNvSpPr/>
          <p:nvPr/>
        </p:nvSpPr>
        <p:spPr>
          <a:xfrm>
            <a:off x="2709085" y="2907792"/>
            <a:ext cx="2009219" cy="20482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8ABE35-6861-4E8B-9B64-4E155FE59375}"/>
              </a:ext>
            </a:extLst>
          </p:cNvPr>
          <p:cNvSpPr/>
          <p:nvPr/>
        </p:nvSpPr>
        <p:spPr>
          <a:xfrm>
            <a:off x="5023104" y="2895600"/>
            <a:ext cx="2009219" cy="20482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5A80F7-91C4-4958-9975-9CCC21FED7D6}"/>
              </a:ext>
            </a:extLst>
          </p:cNvPr>
          <p:cNvSpPr/>
          <p:nvPr/>
        </p:nvSpPr>
        <p:spPr>
          <a:xfrm>
            <a:off x="7279211" y="2895600"/>
            <a:ext cx="2009219" cy="20482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0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4619314E-7354-40B4-9C42-3ADD92D8D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898" y="816705"/>
            <a:ext cx="2782204" cy="1301030"/>
          </a:xfrm>
          <a:prstGeom prst="rect">
            <a:avLst/>
          </a:prstGeom>
        </p:spPr>
      </p:pic>
      <p:pic>
        <p:nvPicPr>
          <p:cNvPr id="9" name="Picture 8" descr="A young child using a computer&#10;&#10;Description automatically generated with low confidence">
            <a:extLst>
              <a:ext uri="{FF2B5EF4-FFF2-40B4-BE49-F238E27FC236}">
                <a16:creationId xmlns:a16="http://schemas.microsoft.com/office/drawing/2014/main" id="{204B4A90-E994-4210-81F6-CC3AA24F5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361" y="3115722"/>
            <a:ext cx="4221277" cy="236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4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7E98D1-1BC0-486D-AAAE-480AB88F50A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636391" y="8099"/>
            <a:ext cx="4214233" cy="2593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5A6C4DC-9F10-4BE7-82D6-7A6CF2837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0" y="1791680"/>
            <a:ext cx="9806065" cy="49030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8AEDBC-0DEC-4599-A1FF-0FD8BCB0D411}"/>
              </a:ext>
            </a:extLst>
          </p:cNvPr>
          <p:cNvSpPr txBox="1"/>
          <p:nvPr/>
        </p:nvSpPr>
        <p:spPr>
          <a:xfrm>
            <a:off x="1507670" y="5845631"/>
            <a:ext cx="10940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What color is the horse with the cloud</a:t>
            </a:r>
          </a:p>
        </p:txBody>
      </p:sp>
    </p:spTree>
    <p:extLst>
      <p:ext uri="{BB962C8B-B14F-4D97-AF65-F5344CB8AC3E}">
        <p14:creationId xmlns:p14="http://schemas.microsoft.com/office/powerpoint/2010/main" val="3931020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EA60E7-51D7-4BF5-9BEB-375C3247FBA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379029" y="-576934"/>
            <a:ext cx="5725894" cy="352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17B1955-05B7-4961-9C87-9EE3DF453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828808"/>
            <a:ext cx="9579421" cy="47897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8AEDBC-0DEC-4599-A1FF-0FD8BCB0D411}"/>
              </a:ext>
            </a:extLst>
          </p:cNvPr>
          <p:cNvSpPr txBox="1"/>
          <p:nvPr/>
        </p:nvSpPr>
        <p:spPr>
          <a:xfrm>
            <a:off x="571500" y="5821143"/>
            <a:ext cx="10940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What color are the cows that the lion is catching?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770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8838C84D-33C0-4773-B0CC-430BE2BF7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28" y="1148442"/>
            <a:ext cx="11092543" cy="5546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30D692-6F5B-49DB-BBC6-99A93ED5C94B}"/>
              </a:ext>
            </a:extLst>
          </p:cNvPr>
          <p:cNvSpPr txBox="1"/>
          <p:nvPr/>
        </p:nvSpPr>
        <p:spPr>
          <a:xfrm>
            <a:off x="1681842" y="1148443"/>
            <a:ext cx="10940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What color are the cows that the lion is catching?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What color are the cows that he is catching?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017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189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Modeling eye movement data  during spoken language comprehension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 movements during spoken language comprehension</dc:title>
  <dc:creator>Yair Haendler</dc:creator>
  <cp:lastModifiedBy>Yair Haendler</cp:lastModifiedBy>
  <cp:revision>5</cp:revision>
  <dcterms:created xsi:type="dcterms:W3CDTF">2021-12-27T22:40:16Z</dcterms:created>
  <dcterms:modified xsi:type="dcterms:W3CDTF">2021-12-29T19:55:16Z</dcterms:modified>
</cp:coreProperties>
</file>