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277" r:id="rId5"/>
    <p:sldId id="313" r:id="rId6"/>
    <p:sldId id="309" r:id="rId7"/>
    <p:sldId id="314" r:id="rId8"/>
    <p:sldId id="315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983"/>
    <a:srgbClr val="3F434C"/>
    <a:srgbClr val="666666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155" y="2508633"/>
            <a:ext cx="7669689" cy="1165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02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en-US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基础语法</a:t>
            </a:r>
            <a:endParaRPr kumimoji="1" lang="zh-CN" altLang="en-US" sz="4000" spc="300" dirty="0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297420" y="1816735"/>
            <a:ext cx="4023360" cy="423608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HTML是什么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HTML基本结构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HTML注释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HTML中head头部信息设置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HTML是什么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925" y="1035685"/>
            <a:ext cx="1068768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是 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HyperText Mark-up Language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的首字母简写，即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超文本标记语言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HTML不是一种编程语言，而是一种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标记语言</a:t>
            </a:r>
            <a:endParaRPr kumimoji="1" lang="zh-CN" altLang="en-US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超文本指的是超链接，标记指的是标签，是一种用来制作网页的语言，这种语言由一个个的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标签组成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用这种语言制作的文件保存的是一个文本文件，文件的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扩展名为.html或者.htm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html文档也叫Web页面，其实就是一个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网页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，html文件用编辑器打开显示的是文本，可以用文本的方式编辑它。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如果用浏览器打开，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浏览器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会按照标签描述内容将文件</a:t>
            </a:r>
            <a:r>
              <a:rPr kumimoji="1"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渲染成网页</a:t>
            </a: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，显示的网页可以从一个网页链接跳转到另外一个网页。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HTML基本结构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855" y="1131570"/>
            <a:ext cx="10591800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是由：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标签和内容构成</a:t>
            </a:r>
            <a:endParaRPr lang="zh-CN" altLang="en-US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标签（标记）的语法是由 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 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 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括起来。</a:t>
            </a:r>
            <a:endParaRPr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标签有两种</a:t>
            </a: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endParaRPr lang="en-US" altLang="zh-CN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双标签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&gt;....&lt;/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 </a:t>
            </a:r>
            <a:r>
              <a:rPr lang="zh-CN" altLang="en-US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单标签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/&gt;</a:t>
            </a:r>
            <a:endParaRPr lang="en-US" altLang="zh-CN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标签中还可以添加属性</a:t>
            </a: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endParaRPr lang="en-US" altLang="zh-CN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</a:t>
            </a:r>
            <a:r>
              <a:rPr lang="zh-CN" altLang="en-US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标签名 属性名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1=“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1” 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2=“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2” 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n=“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n”&gt;....&lt;/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标签名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endParaRPr lang="en-US" altLang="zh-CN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标签规范：标签名小写、属性使用双引号、标签要闭合。规范不遵守浏览器不会报错，会尽量解析，大不了不显示效果</a:t>
            </a:r>
            <a:endParaRPr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0-05-23上午2.05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1193165"/>
            <a:ext cx="10959465" cy="4940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HTML基本结构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HTML注释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677" y="1500793"/>
            <a:ext cx="11161240" cy="1322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文档代码中可以插入注释，注释是对代码的说明和解释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&lt;!-- </a:t>
            </a:r>
            <a:r>
              <a:rPr lang="zh-CN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这就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是唯一的一种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注释了   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--&gt;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HTML中head头部信息设置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3425" y="1297305"/>
            <a:ext cx="8783320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设置网页编码：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meta charset="utf-8"/&gt;</a:t>
            </a:r>
            <a:endParaRPr lang="en-US" altLang="zh-CN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关键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字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       </a:t>
            </a: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meta name="Keywords" content="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关键字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/&gt;</a:t>
            </a:r>
            <a:endParaRPr lang="en-US" altLang="zh-CN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描述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       </a:t>
            </a: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meta name="Description" content="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简介、描述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/&gt;</a:t>
            </a:r>
            <a:endParaRPr lang="en-US" altLang="zh-CN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网页标题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       </a:t>
            </a: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title&gt;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本网页标题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&lt;/title&gt;</a:t>
            </a:r>
            <a:endParaRPr lang="en-US" altLang="zh-CN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导入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   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&lt;link type="text/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rel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stylesheet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href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="**.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"/&gt;</a:t>
            </a:r>
            <a:endParaRPr lang="en-US" altLang="zh-CN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代码：    </a:t>
            </a: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&lt;style 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type="text/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"&gt;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嵌入</a:t>
            </a:r>
            <a:r>
              <a:rPr lang="en-US" altLang="zh-CN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样式代码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&lt;/style&gt;</a:t>
            </a:r>
            <a:endParaRPr lang="en-US" altLang="zh-CN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JS</a:t>
            </a:r>
            <a:r>
              <a:rPr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文件或代码</a:t>
            </a: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	 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script &gt;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。。。</a:t>
            </a:r>
            <a:r>
              <a:rPr lang="en-US" altLang="zh-CN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&lt;/script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endParaRPr lang="en-US" altLang="zh-CN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 ...</a:t>
            </a:r>
            <a:endParaRPr lang="en-US" altLang="zh-CN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55" y="1386205"/>
            <a:ext cx="43027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HTML是什么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HTML基本结构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HTML注释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HTML中head头部信息设置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03《HTML常用标签介绍》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1026</Words>
  <Application>WPS 文字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微软雅黑</vt:lpstr>
      <vt:lpstr>思源黑体 CN</vt:lpstr>
      <vt:lpstr>Arial</vt:lpstr>
      <vt:lpstr>思源黑体 CN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120</cp:revision>
  <dcterms:created xsi:type="dcterms:W3CDTF">2020-05-22T18:14:46Z</dcterms:created>
  <dcterms:modified xsi:type="dcterms:W3CDTF">2020-05-22T18:14:46Z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