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3"/>
    <p:sldId id="273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2" r:id="rId12"/>
    <p:sldId id="27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983"/>
    <a:srgbClr val="3F434C"/>
    <a:srgbClr val="666666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04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层叠样式表介绍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386205"/>
            <a:ext cx="43027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什么是CSS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CSS的语法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CSS中的注释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在HTML中如何使用css样式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05《CSS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的常用选择器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462635" y="1816422"/>
            <a:ext cx="3858393" cy="326072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什么是CSS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CSS的语法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CSS中的注释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在HTML中如何使用css样式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2645" y="1029335"/>
            <a:ext cx="9446895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指层叠样式表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(Cascading Style Sheets)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样式定义如何显示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控制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元素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从而实现美化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网页。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样式通常存储在样式表中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，目的也是为了解决内容与表现分离的问题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外部样式表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(CSS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可以极大提高工作效率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多个样式定义可层叠为一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，后者可以覆盖前者样式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什么是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endParaRPr kumimoji="1" lang="en-US" altLang="zh-CN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1530350"/>
            <a:ext cx="7632700" cy="14770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3375" y="3284225"/>
            <a:ext cx="106249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格式：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选择器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en-US" altLang="zh-TW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}</a:t>
            </a:r>
            <a:endParaRPr lang="en-US" altLang="zh-TW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案例如下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：其中选择器也叫选择</a:t>
            </a:r>
            <a:r>
              <a:rPr lang="zh-TW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符</a:t>
            </a:r>
            <a:endParaRPr lang="en-US" altLang="zh-TW" sz="2000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color:red</a:t>
            </a:r>
            <a:r>
              <a:rPr lang="en-US" altLang="zh-TW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text</a:t>
            </a:r>
            <a:r>
              <a:rPr lang="en-US" altLang="zh-TW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-align:center</a:t>
            </a:r>
            <a:r>
              <a:rPr lang="en-US" altLang="zh-TW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}</a:t>
            </a:r>
            <a:endParaRPr lang="en-US" altLang="zh-TW" sz="2000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的语法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3628" y="1686466"/>
            <a:ext cx="198437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bg-BG" sz="22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格式：</a:t>
            </a:r>
            <a:r>
              <a:rPr lang="zh-CN" altLang="bg-BG" sz="2200" b="1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bg-BG" altLang="zh-CN" sz="2200" b="1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/* ... */</a:t>
            </a:r>
            <a:endParaRPr lang="bg-BG" altLang="zh-CN" sz="2200" b="1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中的注释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7855" y="1152525"/>
            <a:ext cx="10231755" cy="4215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共计有三种方式：</a:t>
            </a:r>
            <a:endParaRPr lang="en-US" altLang="zh-CN" sz="2000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1). 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内联方式（行内样式</a:t>
            </a:r>
            <a:r>
              <a:rPr lang="zh-CN" altLang="en-US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endParaRPr lang="en-US" altLang="zh-CN" dirty="0" smtClean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(2). 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内部方式（内嵌样式）</a:t>
            </a:r>
            <a:endParaRPr lang="zh-CN" altLang="en-US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(3). </a:t>
            </a:r>
            <a:r>
              <a:rPr lang="zh-CN" altLang="en-US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外部导入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方式（外部链入</a:t>
            </a:r>
            <a:r>
              <a:rPr lang="zh-CN" altLang="en-US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endParaRPr lang="zh-CN" altLang="en-US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优先级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endParaRPr lang="en-US" altLang="zh-CN" sz="2000" dirty="0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*  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当样式冲突时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就采用</a:t>
            </a: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就近原则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，是值</a:t>
            </a: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属性离被修饰的内容最近的为主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</a:t>
            </a: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* 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若没有样式冲突则采用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叠加效果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中如何使用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样式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7855" y="1125220"/>
            <a:ext cx="1058735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(1). 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内联方式（行内样式）</a:t>
            </a:r>
            <a:endParaRPr lang="zh-CN" altLang="en-US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就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的标签中使用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属性来设置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格式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 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style="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值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;...."&gt;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被修饰的内容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&lt;/html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&lt;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 style="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color:blue;font-family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隶书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"&gt;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中如何使用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&lt;/p&gt;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&lt;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!--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特点：仅作用于本标签。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--&gt;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中如何使用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样式之一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380" y="1137285"/>
            <a:ext cx="1068387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(2)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 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内部方式（内嵌样式</a:t>
            </a: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endParaRPr lang="zh-CN" altLang="en-US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head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标签中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 type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=“text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”&gt;.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.&lt;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/style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标签来设置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&lt;style type="text/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....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样式代码</a:t>
            </a:r>
            <a:endParaRPr lang="zh-CN" altLang="en-US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&lt;/style&gt;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&lt;</a:t>
            </a:r>
            <a:r>
              <a:rPr lang="en-US" altLang="zh-CN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!-- </a:t>
            </a:r>
            <a:r>
              <a:rPr lang="zh-CN" altLang="en-US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特点：作用于当前整个页面 </a:t>
            </a:r>
            <a:r>
              <a:rPr lang="en-US" altLang="zh-CN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--&gt;</a:t>
            </a:r>
            <a:endParaRPr lang="zh-CN" altLang="en-US" sz="2000" dirty="0">
              <a:solidFill>
                <a:srgbClr val="53535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中如何使用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样式之二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7855" y="1010920"/>
            <a:ext cx="10988675" cy="5569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3</a:t>
            </a: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）外部导入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方式（外部链入）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3.1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推荐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）就是在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head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标签中使用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&lt;link/&gt;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标签导入一个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</a:t>
            </a:r>
            <a:r>
              <a:rPr lang="zh-CN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件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。在作用于本页面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，实现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样式设置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link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href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文件名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type="text/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rel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stylesheet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"/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	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3.2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还可以使用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import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标签中导入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 type="text/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@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import "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style.css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/style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endParaRPr lang="en-US" altLang="zh-CN" sz="2000" dirty="0" smtClean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</a:t>
            </a:r>
            <a:r>
              <a:rPr lang="en-US" altLang="zh-CN" sz="2000" dirty="0" smtClean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!-- </a:t>
            </a:r>
            <a:r>
              <a:rPr lang="zh-CN" altLang="en-US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特点：作用于</a:t>
            </a:r>
            <a:r>
              <a:rPr lang="zh-CN" altLang="en-US" sz="2000" dirty="0" smtClean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当前整个网站 </a:t>
            </a:r>
            <a:r>
              <a:rPr lang="en-US" altLang="zh-CN" sz="2000" dirty="0">
                <a:solidFill>
                  <a:srgbClr val="53535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--&gt;</a:t>
            </a:r>
            <a:endParaRPr lang="zh-CN" altLang="en-US" sz="2400" dirty="0">
              <a:solidFill>
                <a:srgbClr val="53535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中如何使用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样式之三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1158</Words>
  <Application>WPS 文字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思源黑体 CN</vt:lpstr>
      <vt:lpstr>Arial</vt:lpstr>
      <vt:lpstr>思源黑体 CN</vt:lpstr>
      <vt:lpstr>宋体</vt:lpstr>
      <vt:lpstr>Arial Unicode MS</vt:lpstr>
      <vt:lpstr>汉仪书宋二KW</vt:lpstr>
      <vt:lpstr>DengXian</vt:lpstr>
      <vt:lpstr>DengXian Light</vt:lpstr>
      <vt:lpstr>Calibri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123</cp:revision>
  <dcterms:created xsi:type="dcterms:W3CDTF">2020-05-23T05:06:17Z</dcterms:created>
  <dcterms:modified xsi:type="dcterms:W3CDTF">2020-05-23T05:06:17Z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