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3"/>
    <p:sldId id="273" r:id="rId4"/>
    <p:sldId id="277" r:id="rId5"/>
    <p:sldId id="309" r:id="rId6"/>
    <p:sldId id="282" r:id="rId7"/>
    <p:sldId id="270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34C"/>
    <a:srgbClr val="12A983"/>
    <a:srgbClr val="666666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6.em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2261155" y="2508633"/>
            <a:ext cx="7669689" cy="11652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05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CSS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常用选择器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462635" y="1816422"/>
            <a:ext cx="3858393" cy="326072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常用兼容性选择器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其他选择器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常用兼容性选择器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7855" y="1159510"/>
            <a:ext cx="1015492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html选择符（标签选择器）</a:t>
            </a:r>
            <a:endParaRPr kumimoji="1" lang="zh-CN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742950" lvl="1" indent="-285750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class类选择符 (使用点.将自定义名（类名）来定义的选择符)</a:t>
            </a:r>
            <a:endParaRPr kumimoji="1" lang="zh-CN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742950" lvl="1" indent="-285750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Id选择符:</a:t>
            </a:r>
            <a:endParaRPr kumimoji="1" lang="zh-CN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742950" lvl="1" indent="-285750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关联选择符（包含选择符）</a:t>
            </a:r>
            <a:endParaRPr kumimoji="1" lang="zh-CN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742950" lvl="1" indent="-285750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组合选择符（选择符组）</a:t>
            </a:r>
            <a:endParaRPr kumimoji="1" lang="zh-CN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742950" lvl="1" indent="-285750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伪类选(伪元素)择符：</a:t>
            </a:r>
            <a:endParaRPr kumimoji="1" lang="zh-CN" altLang="en-US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其他选择器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9155" y="1243965"/>
            <a:ext cx="855726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关系选择器：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属性选择器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结构性伪类选择器：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状态伪类选择器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其他伪类选择器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855" y="1386205"/>
            <a:ext cx="43027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常用兼容性选择器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其他选择器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80045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06《CSS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常用属性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202</Words>
  <Application>WPS 演示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汉仪书宋二KW</vt:lpstr>
      <vt:lpstr>DengXian</vt:lpstr>
      <vt:lpstr>DengXian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121</cp:revision>
  <dcterms:created xsi:type="dcterms:W3CDTF">2020-06-22T07:05:45Z</dcterms:created>
  <dcterms:modified xsi:type="dcterms:W3CDTF">2020-06-22T07:05:45Z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