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6" r:id="rId3"/>
    <p:sldId id="273" r:id="rId4"/>
    <p:sldId id="307" r:id="rId5"/>
    <p:sldId id="282" r:id="rId6"/>
    <p:sldId id="270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34C"/>
    <a:srgbClr val="12A983"/>
    <a:srgbClr val="666666"/>
    <a:srgbClr val="989898"/>
    <a:srgbClr val="FAC445"/>
    <a:srgbClr val="33333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807"/>
  </p:normalViewPr>
  <p:slideViewPr>
    <p:cSldViewPr snapToGrid="0" snapToObjects="1">
      <p:cViewPr varScale="1">
        <p:scale>
          <a:sx n="46" d="100"/>
          <a:sy n="46" d="100"/>
        </p:scale>
        <p:origin x="4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E76729D-0BB7-FA40-9FA0-64EA75DC88F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6F5AC08-EFCB-B74E-9434-146891C2FE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3"/>
          <p:cNvSpPr/>
          <p:nvPr userDrawn="1"/>
        </p:nvSpPr>
        <p:spPr>
          <a:xfrm flipH="1">
            <a:off x="537151" y="298068"/>
            <a:ext cx="1" cy="87153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bevel/>
          </a:ln>
          <a:ln w="38100">
            <a:solidFill>
              <a:schemeClr val="bg2">
                <a:lumMod val="25000"/>
              </a:schemeClr>
            </a:solidFill>
            <a:bevel/>
          </a:ln>
        </p:spPr>
        <p:txBody>
          <a:bodyPr lIns="45718" tIns="45718" rIns="45718" bIns="45718"/>
          <a:lstStyle>
            <a:lvl1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endParaRPr>
              <a:latin typeface="思源黑体 CN" panose="020B08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28300" y="571500"/>
            <a:ext cx="1123200" cy="401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7.emf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3.xml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741" y="392086"/>
            <a:ext cx="1689100" cy="876300"/>
          </a:xfrm>
          <a:prstGeom prst="rect">
            <a:avLst/>
          </a:prstGeom>
        </p:spPr>
      </p:pic>
      <p:sp>
        <p:nvSpPr>
          <p:cNvPr id="21" name="标题 1"/>
          <p:cNvSpPr txBox="1"/>
          <p:nvPr/>
        </p:nvSpPr>
        <p:spPr>
          <a:xfrm>
            <a:off x="2261155" y="2508633"/>
            <a:ext cx="7669689" cy="11652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课时</a:t>
            </a:r>
            <a:r>
              <a:rPr kumimoji="1" lang="en-US" altLang="zh-CN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06</a:t>
            </a:r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：</a:t>
            </a:r>
            <a:r>
              <a:rPr kumimoji="1" lang="en-US" altLang="zh-CN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CSS</a:t>
            </a:r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常用属性</a:t>
            </a:r>
            <a:endParaRPr kumimoji="1" lang="zh-CN" altLang="en-US" sz="4000" spc="300" dirty="0" err="1">
              <a:solidFill>
                <a:schemeClr val="bg1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目录</a:t>
            </a:r>
            <a:endParaRPr kumimoji="1" lang="zh-CN" altLang="en-US" sz="2400" b="1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7462520" y="1106805"/>
            <a:ext cx="3858260" cy="5022215"/>
          </a:xfrm>
          <a:prstGeom prst="rect">
            <a:avLst/>
          </a:prstGeom>
        </p:spPr>
        <p:txBody>
          <a:bodyPr vert="horz" lIns="91440" tIns="36000" rIns="91440" bIns="36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70000"/>
              </a:lnSpc>
              <a:spcAft>
                <a:spcPts val="0"/>
              </a:spcAft>
              <a:buFont typeface="+mj-lt"/>
              <a:buAutoNum type="arabicPeriod"/>
            </a:pPr>
            <a:r>
              <a:rPr kumimoji="1" sz="16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Color颜色属性</a:t>
            </a:r>
            <a:endParaRPr kumimoji="1" sz="16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70000"/>
              </a:lnSpc>
              <a:spcAft>
                <a:spcPts val="0"/>
              </a:spcAft>
              <a:buFont typeface="+mj-lt"/>
              <a:buAutoNum type="arabicPeriod"/>
            </a:pPr>
            <a:r>
              <a:rPr kumimoji="1" sz="16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字体属性：font</a:t>
            </a:r>
            <a:endParaRPr kumimoji="1" sz="16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70000"/>
              </a:lnSpc>
              <a:spcAft>
                <a:spcPts val="0"/>
              </a:spcAft>
              <a:buFont typeface="+mj-lt"/>
              <a:buAutoNum type="arabicPeriod"/>
            </a:pPr>
            <a:r>
              <a:rPr kumimoji="1" sz="16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文本属性</a:t>
            </a:r>
            <a:endParaRPr kumimoji="1" sz="16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70000"/>
              </a:lnSpc>
              <a:spcAft>
                <a:spcPts val="0"/>
              </a:spcAft>
              <a:buFont typeface="+mj-lt"/>
              <a:buAutoNum type="arabicPeriod"/>
            </a:pPr>
            <a:r>
              <a:rPr kumimoji="1" sz="16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背景属性：background</a:t>
            </a:r>
            <a:endParaRPr kumimoji="1" sz="16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70000"/>
              </a:lnSpc>
              <a:spcAft>
                <a:spcPts val="0"/>
              </a:spcAft>
              <a:buFont typeface="+mj-lt"/>
              <a:buAutoNum type="arabicPeriod"/>
            </a:pPr>
            <a:r>
              <a:rPr kumimoji="1" sz="16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边框：border</a:t>
            </a:r>
            <a:endParaRPr kumimoji="1" sz="16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70000"/>
              </a:lnSpc>
              <a:spcAft>
                <a:spcPts val="0"/>
              </a:spcAft>
              <a:buFont typeface="+mj-lt"/>
              <a:buAutoNum type="arabicPeriod"/>
            </a:pPr>
            <a:r>
              <a:rPr kumimoji="1" sz="16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内补白：padding</a:t>
            </a:r>
            <a:endParaRPr kumimoji="1" sz="16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70000"/>
              </a:lnSpc>
              <a:spcAft>
                <a:spcPts val="0"/>
              </a:spcAft>
              <a:buFont typeface="+mj-lt"/>
              <a:buAutoNum type="arabicPeriod"/>
            </a:pPr>
            <a:r>
              <a:rPr kumimoji="1" sz="16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外补白：margin</a:t>
            </a:r>
            <a:endParaRPr kumimoji="1" sz="16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70000"/>
              </a:lnSpc>
              <a:spcAft>
                <a:spcPts val="0"/>
              </a:spcAft>
              <a:buFont typeface="+mj-lt"/>
              <a:buAutoNum type="arabicPeriod"/>
            </a:pPr>
            <a:r>
              <a:rPr kumimoji="1" sz="16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定位：position</a:t>
            </a:r>
            <a:endParaRPr kumimoji="1" sz="16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70000"/>
              </a:lnSpc>
              <a:spcAft>
                <a:spcPts val="0"/>
              </a:spcAft>
              <a:buFont typeface="+mj-lt"/>
              <a:buAutoNum type="arabicPeriod"/>
            </a:pPr>
            <a:r>
              <a:rPr kumimoji="1" sz="16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布局：Layout</a:t>
            </a:r>
            <a:endParaRPr kumimoji="1" sz="16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70000"/>
              </a:lnSpc>
              <a:spcAft>
                <a:spcPts val="0"/>
              </a:spcAft>
              <a:buFont typeface="+mj-lt"/>
              <a:buAutoNum type="arabicPeriod"/>
            </a:pPr>
            <a:r>
              <a:rPr kumimoji="1" sz="16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弹性盒子</a:t>
            </a:r>
            <a:endParaRPr kumimoji="1" sz="16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70000"/>
              </a:lnSpc>
              <a:spcAft>
                <a:spcPts val="0"/>
              </a:spcAft>
              <a:buFont typeface="+mj-lt"/>
              <a:buAutoNum type="arabicPeriod"/>
            </a:pPr>
            <a:r>
              <a:rPr kumimoji="1" sz="16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用户界面</a:t>
            </a:r>
            <a:endParaRPr kumimoji="1" sz="16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70000"/>
              </a:lnSpc>
              <a:spcAft>
                <a:spcPts val="0"/>
              </a:spcAft>
              <a:buFont typeface="+mj-lt"/>
              <a:buAutoNum type="arabicPeriod"/>
            </a:pPr>
            <a:r>
              <a:rPr kumimoji="1" sz="16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多栏</a:t>
            </a:r>
            <a:endParaRPr kumimoji="1" sz="16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70000"/>
              </a:lnSpc>
              <a:spcAft>
                <a:spcPts val="0"/>
              </a:spcAft>
              <a:buFont typeface="+mj-lt"/>
              <a:buAutoNum type="arabicPeriod"/>
            </a:pPr>
            <a:r>
              <a:rPr kumimoji="1" sz="16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表格相关属性</a:t>
            </a:r>
            <a:endParaRPr kumimoji="1" sz="16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70000"/>
              </a:lnSpc>
              <a:spcAft>
                <a:spcPts val="0"/>
              </a:spcAft>
              <a:buFont typeface="+mj-lt"/>
              <a:buAutoNum type="arabicPeriod"/>
            </a:pPr>
            <a:r>
              <a:rPr kumimoji="1" sz="16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过渡：transition</a:t>
            </a:r>
            <a:endParaRPr kumimoji="1" sz="16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70000"/>
              </a:lnSpc>
              <a:spcAft>
                <a:spcPts val="0"/>
              </a:spcAft>
              <a:buFont typeface="+mj-lt"/>
              <a:buAutoNum type="arabicPeriod"/>
            </a:pPr>
            <a:r>
              <a:rPr kumimoji="1" sz="16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动画 Animation</a:t>
            </a:r>
            <a:endParaRPr kumimoji="1" sz="16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70000"/>
              </a:lnSpc>
              <a:spcAft>
                <a:spcPts val="0"/>
              </a:spcAft>
              <a:buFont typeface="+mj-lt"/>
              <a:buAutoNum type="arabicPeriod"/>
            </a:pPr>
            <a:r>
              <a:rPr kumimoji="1" sz="16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2D变换</a:t>
            </a:r>
            <a:endParaRPr kumimoji="1" sz="16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marL="457200" indent="-457200">
              <a:lnSpc>
                <a:spcPct val="70000"/>
              </a:lnSpc>
              <a:spcAft>
                <a:spcPts val="0"/>
              </a:spcAft>
              <a:buFont typeface="+mj-lt"/>
              <a:buAutoNum type="arabicPeriod"/>
            </a:pPr>
            <a:r>
              <a:rPr kumimoji="1" sz="16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媒体查询属性</a:t>
            </a:r>
            <a:endParaRPr kumimoji="1" sz="16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50170" y="1959815"/>
            <a:ext cx="5261828" cy="3314700"/>
            <a:chOff x="1118625" y="1925828"/>
            <a:chExt cx="5261828" cy="3314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í$ľïḍê"/>
            <p:cNvSpPr/>
            <p:nvPr/>
          </p:nvSpPr>
          <p:spPr bwMode="auto">
            <a:xfrm rot="21354868">
              <a:off x="1497057" y="19258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8000"/>
              </a:schemeClr>
            </a:solidFill>
            <a:ln w="19050">
              <a:noFill/>
              <a:round/>
            </a:ln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8" name="îşḷiḑe"/>
            <p:cNvSpPr/>
            <p:nvPr/>
          </p:nvSpPr>
          <p:spPr bwMode="auto">
            <a:xfrm rot="440486">
              <a:off x="1128756" y="19639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</a:ln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0" name="îṣ1íḓè"/>
            <p:cNvSpPr/>
            <p:nvPr/>
          </p:nvSpPr>
          <p:spPr>
            <a:xfrm>
              <a:off x="1118625" y="1963928"/>
              <a:ext cx="4893525" cy="3245093"/>
            </a:xfrm>
            <a:prstGeom prst="rect">
              <a:avLst/>
            </a:prstGeom>
            <a:blipFill>
              <a:blip r:embed="rId2"/>
              <a:srcRect/>
              <a:stretch>
                <a:fillRect l="-8969" r="-8923"/>
              </a:stretch>
            </a:blipFill>
            <a:ln w="12700" cap="flat" cmpd="sng" algn="ctr">
              <a:noFill/>
              <a:prstDash val="solid"/>
              <a:miter lim="800000"/>
            </a:ln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1" name="íśḷiḋé"/>
            <p:cNvSpPr/>
            <p:nvPr/>
          </p:nvSpPr>
          <p:spPr>
            <a:xfrm>
              <a:off x="4635016" y="2270080"/>
              <a:ext cx="1384995" cy="193046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vert="eaVert" wrap="square" lIns="91440" tIns="45720" rIns="91440" bIns="45720">
              <a:normAutofit fontScale="47500" lnSpcReduction="20000"/>
            </a:bodyPr>
            <a:lstStyle/>
            <a:p>
              <a:pPr algn="ctr"/>
              <a:br>
                <a:rPr lang="zh-CN" altLang="en-US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思源黑体 CN" panose="020B0800000000000000" charset="-122"/>
                  <a:ea typeface="思源黑体 CN" panose="020B0800000000000000" charset="-122"/>
                </a:rPr>
              </a:br>
              <a:r>
                <a:rPr lang="en-US" altLang="zh-CN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anose="020B0604020202090204" pitchFamily="34" charset="0"/>
                  <a:ea typeface="思源黑体 CN" panose="020B0800000000000000" charset="-122"/>
                  <a:cs typeface="Arial" panose="020B0604020202090204" pitchFamily="34" charset="0"/>
                </a:rPr>
                <a:t>CONTENT</a:t>
              </a:r>
              <a:endParaRPr lang="en-US" altLang="zh-CN" sz="6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6420" y="1326515"/>
            <a:ext cx="8519160" cy="49491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盒子模型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小结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7855" y="1386205"/>
            <a:ext cx="1074229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200000"/>
              </a:lnSpc>
              <a:buFont typeface="+mj-lt"/>
              <a:buNone/>
            </a:pPr>
            <a:r>
              <a:rPr kumimoji="1" lang="en-US" altLang="zh-CN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      </a:t>
            </a:r>
            <a:r>
              <a:rPr kumimoji="1" lang="zh-CN" altLang="en-US" sz="20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CSS的样式属性很多。不是所有的都需要我们记住，只要了解和认知就可以了。希望大家多多动手将常用属性使用熟练。</a:t>
            </a:r>
            <a:endParaRPr kumimoji="1" lang="zh-CN" altLang="en-US" sz="20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370" y="3175600"/>
            <a:ext cx="10081260" cy="506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Next</a:t>
            </a:r>
            <a:r>
              <a:rPr kumimoji="1" lang="zh-CN" altLang="en-US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：课时</a:t>
            </a:r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07《</a:t>
            </a:r>
            <a:r>
              <a:rPr kumimoji="1" lang="zh-CN" altLang="en-US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网页布局介绍</a:t>
            </a:r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》</a:t>
            </a:r>
            <a:endParaRPr kumimoji="1" lang="zh-CN" altLang="en-US" dirty="0">
              <a:solidFill>
                <a:schemeClr val="bg2">
                  <a:lumMod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878" y="575966"/>
            <a:ext cx="1122971" cy="40046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409" y="1727921"/>
            <a:ext cx="1915453" cy="191545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246</Words>
  <Application>WPS 文字</Application>
  <PresentationFormat>宽屏</PresentationFormat>
  <Paragraphs>32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方正书宋_GBK</vt:lpstr>
      <vt:lpstr>Wingdings</vt:lpstr>
      <vt:lpstr>微软雅黑</vt:lpstr>
      <vt:lpstr>思源黑体 CN</vt:lpstr>
      <vt:lpstr>Arial</vt:lpstr>
      <vt:lpstr>宋体</vt:lpstr>
      <vt:lpstr>Arial Unicode MS</vt:lpstr>
      <vt:lpstr>DengXian</vt:lpstr>
      <vt:lpstr>DengXian Light</vt:lpstr>
      <vt:lpstr>汉仪书宋二KW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creator>Office</dc:creator>
  <cp:lastModifiedBy>zhangtao</cp:lastModifiedBy>
  <cp:revision>120</cp:revision>
  <dcterms:created xsi:type="dcterms:W3CDTF">2020-06-19T02:43:43Z</dcterms:created>
  <dcterms:modified xsi:type="dcterms:W3CDTF">2020-06-19T02:43:43Z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2052-2.1.0.3383</vt:lpwstr>
  </property>
</Properties>
</file>