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73" r:id="rId4"/>
    <p:sldId id="379" r:id="rId5"/>
    <p:sldId id="393" r:id="rId6"/>
    <p:sldId id="282" r:id="rId7"/>
    <p:sldId id="270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23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01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：项目需求分析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449705"/>
            <a:ext cx="3933825" cy="341566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项目开发流程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点餐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项目需求分析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9545" y="1108075"/>
            <a:ext cx="8603615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软件开发过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程的划分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软件开发流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软件开发过程域遵循的标准文档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项目需求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目系统设计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编码测试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试运行、实施和验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服务与维护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项目开发流程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9545" y="1108075"/>
            <a:ext cx="860361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确立项目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目功能介绍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绘制项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目的功能模块和操作流程图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具体功能描述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项目运行环境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目具体完成时间和报价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验收标准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点餐项目需求分析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1204595"/>
            <a:ext cx="100564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通过本节学习我们了解项目的整个开发流程，以及点餐项目的需求分析，为我们日后项目开发积累了宝贵的经验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02《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项目的数据库设计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242</Words>
  <Application>WPS 演示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DengXian Light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211</cp:revision>
  <dcterms:created xsi:type="dcterms:W3CDTF">2020-07-28T03:15:26Z</dcterms:created>
  <dcterms:modified xsi:type="dcterms:W3CDTF">2020-07-28T03:15:26Z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