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3"/>
    <p:sldId id="273" r:id="rId4"/>
    <p:sldId id="405" r:id="rId5"/>
    <p:sldId id="406" r:id="rId6"/>
    <p:sldId id="407" r:id="rId7"/>
    <p:sldId id="408" r:id="rId8"/>
    <p:sldId id="409" r:id="rId9"/>
    <p:sldId id="379" r:id="rId10"/>
    <p:sldId id="393" r:id="rId11"/>
    <p:sldId id="282" r:id="rId12"/>
    <p:sldId id="270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9.emf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hyperlink" Target="https://www.python.org/dev/peps/pep-00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169795" y="2508885"/>
            <a:ext cx="838708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03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：项目架构的程序设计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通过本节学习我们了解项目的程序设计流程，对整个项目的架构有了进一步的认识</a:t>
            </a:r>
            <a:r>
              <a:rPr lang="en-US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04《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基于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Django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框架的项目搭建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449705"/>
            <a:ext cx="3933825" cy="4123690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项目使用技术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项目的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目录结构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项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目模块结构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程序结构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项目中的编码规范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9495" y="1108075"/>
            <a:ext cx="860361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基于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Python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语言，版本：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&gt;=3.6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及以上。</a:t>
            </a:r>
            <a:endParaRPr lang="zh-TW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使用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框架，版本：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2.2.*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LTS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版本。</a:t>
            </a:r>
            <a:endParaRPr lang="zh-TW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MySQL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数据库</a:t>
            </a:r>
            <a:endParaRPr lang="zh-TW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连接数据库：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mysqlclient=1.4.6</a:t>
            </a:r>
            <a:endParaRPr lang="en-US" altLang="zh-TW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图像处理： 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Pillow=5.0.0</a:t>
            </a:r>
            <a:endParaRPr lang="en-US" altLang="zh-TW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Web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前端技术：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、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、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JavaScript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和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Jquery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等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项目使用技术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9495" y="1108075"/>
            <a:ext cx="8603615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本次项目共计</a:t>
            </a:r>
            <a:r>
              <a:rPr lang="zh-CN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三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个应用：</a:t>
            </a:r>
            <a:r>
              <a:rPr lang="en-US" altLang="zh-TW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web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mobile</a:t>
            </a:r>
            <a:endParaRPr lang="en-US" altLang="zh-TW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 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--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网站后台管理应用、公用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models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类和中间件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web --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网站前台应用（大堂点餐）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mobile --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移动客户端点餐应用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项目的目录结构</a:t>
            </a:r>
            <a:endParaRPr lang="zh-CN" altLang="en-US" sz="2400" dirty="0" smtClean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8292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项目模块结构之后台管理</a:t>
            </a:r>
            <a:endParaRPr lang="zh-CN" altLang="en-US" sz="2400" dirty="0" smtClean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3" name="图片 2" descr="截屏2020-07-25下午4.49.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1442085"/>
            <a:ext cx="10909300" cy="45173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项目模块结构之前台大堂点餐</a:t>
            </a:r>
            <a:endParaRPr lang="zh-CN" altLang="en-US" sz="2400" dirty="0" smtClean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2" name="图片 1" descr="截屏2020-07-25下午5.08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" y="1610360"/>
            <a:ext cx="10587355" cy="3324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项目模块结构之移动点餐端</a:t>
            </a:r>
            <a:endParaRPr lang="zh-CN" altLang="en-US" sz="2400" dirty="0" smtClean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2" name="图片 1" descr="截屏2020-07-25下午5.08.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" y="1534160"/>
            <a:ext cx="10779125" cy="29140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2185" y="1108075"/>
            <a:ext cx="9671050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建议统一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访问格式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http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://</a:t>
            </a:r>
            <a:r>
              <a:rPr lang="zh-CN" altLang="en-US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主机名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:</a:t>
            </a:r>
            <a:r>
              <a:rPr lang="zh-CN" altLang="en-US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端口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zh-CN" altLang="en-US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应用名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zh-CN" altLang="en-US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视图名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函数名</a:t>
            </a:r>
            <a:endParaRPr lang="zh-CN" altLang="en-US" sz="2000" dirty="0">
              <a:solidFill>
                <a:srgbClr val="FF66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	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其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中：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省略不写，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web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前台应用名省略不写。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视图中的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函数命名格式：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index(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) 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---- </a:t>
            </a:r>
            <a:r>
              <a:rPr lang="zh-CN" altLang="en-US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浏览信息 </a:t>
            </a:r>
            <a:endParaRPr lang="zh-CN" altLang="en-US" sz="2000" dirty="0">
              <a:solidFill>
                <a:srgbClr val="FF66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add(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) 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---- </a:t>
            </a:r>
            <a:r>
              <a:rPr lang="zh-CN" altLang="en-US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加载添加界面</a:t>
            </a:r>
            <a:endParaRPr lang="zh-CN" altLang="en-US" sz="2000" dirty="0">
              <a:solidFill>
                <a:srgbClr val="FF66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insert(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) 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---- </a:t>
            </a:r>
            <a:r>
              <a:rPr lang="zh-CN" altLang="en-US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执行添加</a:t>
            </a:r>
            <a:endParaRPr lang="zh-CN" altLang="en-US" sz="2000" dirty="0">
              <a:solidFill>
                <a:srgbClr val="FF66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delete(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) 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----  </a:t>
            </a:r>
            <a:r>
              <a:rPr lang="zh-CN" altLang="en-US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执行删除</a:t>
            </a:r>
            <a:endParaRPr lang="zh-CN" altLang="en-US" sz="2000" dirty="0">
              <a:solidFill>
                <a:srgbClr val="FF66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edit(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) 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---- </a:t>
            </a:r>
            <a:r>
              <a:rPr lang="zh-CN" altLang="en-US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加载编辑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界面</a:t>
            </a:r>
            <a:endParaRPr lang="en-US" altLang="zh-CN" sz="2000" dirty="0" smtClean="0">
              <a:solidFill>
                <a:srgbClr val="FF66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Update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( 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) 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----  </a:t>
            </a:r>
            <a:r>
              <a:rPr lang="zh-CN" altLang="en-US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执行信息编辑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程序结构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9810" y="1108075"/>
            <a:ext cx="1012825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遵循良好的编码风格，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可以有效提高代码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的可读性，降低出错几率和维护难度。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在团队开发中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，使用（尽量）统一的编码风格，还可以降低沟通成本。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网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上有很多版本的编码规范介绍，基本上都是遵循 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PEP8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的规范：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具体详见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  <a:hlinkClick r:id="rId1"/>
              </a:rPr>
              <a:t>https://www.python.org/dev/peps/pep-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  <a:hlinkClick r:id="rId1"/>
              </a:rPr>
              <a:t>0008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项目中的编码规范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759</Words>
  <Application>WPS 文字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DengXian</vt:lpstr>
      <vt:lpstr>DengXian Light</vt:lpstr>
      <vt:lpstr>汉仪书宋二KW</vt:lpstr>
      <vt:lpstr>Times New Roman</vt:lpstr>
      <vt:lpstr>小米兰亭</vt:lpstr>
      <vt:lpstr>儷宋 Pro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217</cp:revision>
  <dcterms:created xsi:type="dcterms:W3CDTF">2020-07-25T09:14:17Z</dcterms:created>
  <dcterms:modified xsi:type="dcterms:W3CDTF">2020-07-25T09:14:17Z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