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6" r:id="rId3"/>
    <p:sldId id="273" r:id="rId4"/>
    <p:sldId id="403" r:id="rId5"/>
    <p:sldId id="282" r:id="rId6"/>
    <p:sldId id="270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01985" y="3802262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charset="-122"/>
                <a:ea typeface="微软雅黑" panose="020B050302020402020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703060505090304"/>
              <a:ea typeface="Times New Roman" panose="02020703060505090304"/>
              <a:cs typeface="Times New Roman" panose="02020703060505090304"/>
              <a:sym typeface="Times New Roman" panose="02020703060505090304"/>
            </a:endParaRPr>
          </a:p>
        </p:txBody>
      </p:sp>
      <p:pic>
        <p:nvPicPr>
          <p:cNvPr id="8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此处输入章标题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217314" y="3801251"/>
            <a:ext cx="861772" cy="400108"/>
          </a:xfrm>
          <a:prstGeom prst="rect">
            <a:avLst/>
          </a:prstGeom>
          <a:noFill/>
          <a:ln w="12700" cap="flat">
            <a:noFill/>
            <a:miter lim="400000"/>
          </a:ln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703060505090304"/>
                <a:sym typeface="Times New Roman" panose="02020703060505090304"/>
              </a:rPr>
              <a:t>讲师：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Times New Roman" panose="02020703060505090304"/>
              <a:sym typeface="Times New Roman" panose="02020703060505090304"/>
            </a:endParaRP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</a:t>
            </a:r>
            <a:r>
              <a:rPr lang="zh-CN" altLang="en-US" dirty="0" smtClean="0"/>
              <a:t>输入节标题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1481455" y="2508885"/>
            <a:ext cx="9514205" cy="9848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04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：基于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框架的项目搭建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6991350" y="1358265"/>
            <a:ext cx="4738370" cy="476123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80000"/>
              </a:lnSpc>
              <a:spcAft>
                <a:spcPts val="0"/>
              </a:spcAft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创建数据库 </a:t>
            </a:r>
            <a:r>
              <a:rPr lang="zh-CN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: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os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db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180000"/>
              </a:lnSpc>
              <a:spcAft>
                <a:spcPts val="0"/>
              </a:spcAft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创建项目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: 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endParaRPr lang="en-US" altLang="zh-CN" sz="2000" dirty="0" err="1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180000"/>
              </a:lnSpc>
              <a:spcAft>
                <a:spcPts val="0"/>
              </a:spcAft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创建应用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: 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myamdin</a:t>
            </a:r>
            <a:r>
              <a:rPr lang="zh-CN" altLang="en-US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、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和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mobile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180000"/>
              </a:lnSpc>
              <a:spcAft>
                <a:spcPts val="0"/>
              </a:spcAft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项目框架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: settings.py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180000"/>
              </a:lnSpc>
              <a:spcAft>
                <a:spcPts val="0"/>
              </a:spcAft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180000"/>
              </a:lnSpc>
              <a:spcAft>
                <a:spcPts val="0"/>
              </a:spcAft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编写后台视图测试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180000"/>
              </a:lnSpc>
              <a:spcAft>
                <a:spcPts val="0"/>
              </a:spcAft>
              <a:buAutoNum type="arabicPeriod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摆放后台首页面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874" y="2385601"/>
            <a:ext cx="1137726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具体步骤详见授课笔记！</a:t>
            </a:r>
            <a:endParaRPr lang="en-US" altLang="zh-CN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通过本节学习我们了解项目的架构搭建流程，对整个项目的架构有了进一步的认识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05《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项目实战后台之员工信息管理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210</Words>
  <Application>WPS 文字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Times New Roman</vt:lpstr>
      <vt:lpstr>小米兰亭</vt:lpstr>
      <vt:lpstr>儷宋 Pro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217</cp:revision>
  <dcterms:created xsi:type="dcterms:W3CDTF">2020-07-25T09:25:29Z</dcterms:created>
  <dcterms:modified xsi:type="dcterms:W3CDTF">2020-07-25T09:25:29Z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