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6" r:id="rId3"/>
    <p:sldId id="273" r:id="rId4"/>
    <p:sldId id="423" r:id="rId5"/>
    <p:sldId id="424" r:id="rId6"/>
    <p:sldId id="425" r:id="rId7"/>
    <p:sldId id="282" r:id="rId8"/>
    <p:sldId id="270" r:id="rId9"/>
    <p:sldId id="26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3F434C"/>
    <a:srgbClr val="12A983"/>
    <a:srgbClr val="989898"/>
    <a:srgbClr val="FAC445"/>
    <a:srgbClr val="333333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807"/>
  </p:normalViewPr>
  <p:slideViewPr>
    <p:cSldViewPr snapToGrid="0" snapToObjects="1">
      <p:cViewPr varScale="1">
        <p:scale>
          <a:sx n="46" d="100"/>
          <a:sy n="46" d="100"/>
        </p:scale>
        <p:origin x="42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fld id="{7E76729D-0BB7-FA40-9FA0-64EA75DC88F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fld id="{76F5AC08-EFCB-B74E-9434-146891C2FE1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3"/>
          <p:cNvSpPr/>
          <p:nvPr userDrawn="1"/>
        </p:nvSpPr>
        <p:spPr>
          <a:xfrm flipH="1">
            <a:off x="537151" y="298068"/>
            <a:ext cx="1" cy="871539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bevel/>
          </a:ln>
          <a:ln w="38100">
            <a:solidFill>
              <a:schemeClr val="bg2">
                <a:lumMod val="25000"/>
              </a:schemeClr>
            </a:solidFill>
            <a:bevel/>
          </a:ln>
        </p:spPr>
        <p:txBody>
          <a:bodyPr lIns="45718" tIns="45718" rIns="45718" bIns="45718"/>
          <a:lstStyle>
            <a:lvl1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endParaRPr>
              <a:latin typeface="思源黑体 CN" panose="020B08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28300" y="571500"/>
            <a:ext cx="1123200" cy="401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2.xml"/><Relationship Id="rId2" Type="http://schemas.openxmlformats.org/officeDocument/2006/relationships/image" Target="../media/image6.emf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3.xml"/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741" y="392086"/>
            <a:ext cx="1689100" cy="876300"/>
          </a:xfrm>
          <a:prstGeom prst="rect">
            <a:avLst/>
          </a:prstGeom>
        </p:spPr>
      </p:pic>
      <p:sp>
        <p:nvSpPr>
          <p:cNvPr id="21" name="标题 1"/>
          <p:cNvSpPr txBox="1"/>
          <p:nvPr/>
        </p:nvSpPr>
        <p:spPr>
          <a:xfrm>
            <a:off x="907415" y="2520950"/>
            <a:ext cx="10752455" cy="11652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课时</a:t>
            </a:r>
            <a:r>
              <a:rPr kumimoji="1" lang="en-US" altLang="zh-CN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06</a:t>
            </a:r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：项目实战之后台管理员登陆与退出</a:t>
            </a:r>
            <a:endParaRPr kumimoji="1" lang="zh-CN" altLang="en-US" sz="4000" spc="300" dirty="0" err="1">
              <a:solidFill>
                <a:schemeClr val="bg1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目录</a:t>
            </a:r>
            <a:endParaRPr kumimoji="1" lang="zh-CN" altLang="en-US" sz="2400" b="1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7059930" y="1617345"/>
            <a:ext cx="3933825" cy="3956050"/>
          </a:xfrm>
          <a:prstGeom prst="rect">
            <a:avLst/>
          </a:prstGeom>
        </p:spPr>
        <p:txBody>
          <a:bodyPr vert="horz" lIns="91440" tIns="36000" rIns="91440" bIns="36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添加中间件</a:t>
            </a:r>
            <a:endParaRPr lang="zh-CN" altLang="en-US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执行登陆与退出</a:t>
            </a:r>
            <a:endParaRPr lang="zh-TW" altLang="en-US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添加验证码</a:t>
            </a:r>
            <a:endParaRPr kumimoji="1"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50170" y="1959815"/>
            <a:ext cx="5261828" cy="3314700"/>
            <a:chOff x="1118625" y="1925828"/>
            <a:chExt cx="5261828" cy="33147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í$ľïḍê"/>
            <p:cNvSpPr/>
            <p:nvPr/>
          </p:nvSpPr>
          <p:spPr bwMode="auto">
            <a:xfrm rot="21354868">
              <a:off x="1497057" y="1925828"/>
              <a:ext cx="4883396" cy="32766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58000"/>
              </a:schemeClr>
            </a:solidFill>
            <a:ln w="19050">
              <a:noFill/>
              <a:round/>
            </a:ln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8" name="îşḷiḑe"/>
            <p:cNvSpPr/>
            <p:nvPr/>
          </p:nvSpPr>
          <p:spPr bwMode="auto">
            <a:xfrm rot="440486">
              <a:off x="1128756" y="1963928"/>
              <a:ext cx="4883396" cy="3276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noFill/>
              <a:round/>
            </a:ln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10" name="îṣ1íḓè"/>
            <p:cNvSpPr/>
            <p:nvPr/>
          </p:nvSpPr>
          <p:spPr>
            <a:xfrm>
              <a:off x="1118625" y="1963928"/>
              <a:ext cx="4893525" cy="3245093"/>
            </a:xfrm>
            <a:prstGeom prst="rect">
              <a:avLst/>
            </a:prstGeom>
            <a:blipFill>
              <a:blip r:embed="rId2"/>
              <a:srcRect/>
              <a:stretch>
                <a:fillRect l="-8969" r="-8923"/>
              </a:stretch>
            </a:blipFill>
            <a:ln w="12700" cap="flat" cmpd="sng" algn="ctr">
              <a:noFill/>
              <a:prstDash val="solid"/>
              <a:miter lim="800000"/>
            </a:ln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1DADD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11" name="íśḷiḋé"/>
            <p:cNvSpPr/>
            <p:nvPr/>
          </p:nvSpPr>
          <p:spPr>
            <a:xfrm>
              <a:off x="4635016" y="2270080"/>
              <a:ext cx="1384995" cy="193046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vert="eaVert" wrap="square" lIns="91440" tIns="45720" rIns="91440" bIns="45720">
              <a:normAutofit fontScale="47500" lnSpcReduction="20000"/>
            </a:bodyPr>
            <a:lstStyle/>
            <a:p>
              <a:pPr algn="ctr"/>
              <a:br>
                <a:rPr lang="zh-CN" altLang="en-US" sz="60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思源黑体 CN" panose="020B0800000000000000" charset="-122"/>
                  <a:ea typeface="思源黑体 CN" panose="020B0800000000000000" charset="-122"/>
                </a:rPr>
              </a:br>
              <a:r>
                <a:rPr lang="en-US" altLang="zh-CN" sz="60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panose="020B0604020202090204" pitchFamily="34" charset="0"/>
                  <a:ea typeface="思源黑体 CN" panose="020B0800000000000000" charset="-122"/>
                  <a:cs typeface="Arial" panose="020B0604020202090204" pitchFamily="34" charset="0"/>
                </a:rPr>
                <a:t>CONTENT</a:t>
              </a:r>
              <a:endParaRPr lang="en-US" altLang="zh-CN" sz="6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90204" pitchFamily="34" charset="0"/>
                <a:ea typeface="思源黑体 CN" panose="020B0800000000000000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8335" y="1141730"/>
            <a:ext cx="10920730" cy="4861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在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myadmin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应用中创建中间件：</a:t>
            </a:r>
            <a:r>
              <a:rPr lang="en-US" altLang="zh-CN" sz="2000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myobject</a:t>
            </a:r>
            <a:r>
              <a:rPr lang="en-US" altLang="zh-CN" sz="2000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/myadmin/</a:t>
            </a:r>
            <a:r>
              <a:rPr lang="en-US" altLang="zh-CN" sz="2000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shopmiddleware.py</a:t>
            </a:r>
            <a:endParaRPr lang="en-US" altLang="zh-CN" sz="2000" dirty="0">
              <a:solidFill>
                <a:srgbClr val="C00000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将中间件注册到项目中：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编辑</a:t>
            </a:r>
            <a:r>
              <a:rPr lang="en-US" altLang="zh-CN" sz="2000" dirty="0" smtClean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settings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配置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文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件</a:t>
            </a:r>
            <a:r>
              <a:rPr lang="en-US" altLang="zh-CN" sz="2000" dirty="0" smtClean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MIDDLEWARE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中添加</a:t>
            </a: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'</a:t>
            </a:r>
            <a:r>
              <a:rPr lang="en-US" altLang="zh-CN" sz="2000" dirty="0" smtClean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myadmin</a:t>
            </a:r>
            <a:r>
              <a:rPr lang="en-US" altLang="zh-CN" sz="2000" dirty="0" err="1" smtClean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.shopmiddleware.ShopMiddleware</a:t>
            </a:r>
            <a:r>
              <a:rPr lang="en-US" altLang="zh-CN" sz="2000" dirty="0" err="1" smtClean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'</a:t>
            </a:r>
            <a:endParaRPr lang="en-US" altLang="zh-CN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配置路由、模板并测试中间件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3366FF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   </a:t>
            </a:r>
            <a:r>
              <a:rPr lang="en-US" altLang="zh-CN" sz="2000">
                <a:solidFill>
                  <a:srgbClr val="3366FF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path('login', index.login, name="myadmin_login"),</a:t>
            </a:r>
            <a:endParaRPr lang="en-US" altLang="zh-CN" sz="2000">
              <a:solidFill>
                <a:srgbClr val="3366FF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zh-CN" sz="2000">
                <a:solidFill>
                  <a:srgbClr val="3366FF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   path('dologin', index.dologin, name="myadmin_dologin"),</a:t>
            </a:r>
            <a:endParaRPr lang="en-US" altLang="zh-CN" sz="2000">
              <a:solidFill>
                <a:srgbClr val="3366FF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zh-CN" sz="2000">
                <a:solidFill>
                  <a:srgbClr val="3366FF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   path('logout', index.logout, name="myadmin_logout"),</a:t>
            </a:r>
            <a:endParaRPr lang="en-US" altLang="zh-CN" sz="2000">
              <a:solidFill>
                <a:srgbClr val="3366FF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   </a:t>
            </a:r>
            <a:r>
              <a:rPr lang="zh-CN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  编写视图 </a:t>
            </a:r>
            <a:r>
              <a:rPr lang="en-US" altLang="zh-CN" sz="2000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myobject</a:t>
            </a:r>
            <a:r>
              <a:rPr lang="en-US" altLang="zh-CN" sz="2000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</a:t>
            </a:r>
            <a:r>
              <a:rPr lang="en-US" altLang="zh-CN" sz="2000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myadmin</a:t>
            </a:r>
            <a:r>
              <a:rPr lang="en-US" altLang="zh-CN" sz="2000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/views/</a:t>
            </a:r>
            <a:r>
              <a:rPr lang="en-US" altLang="zh-CN" sz="2000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index.py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文件，完成上面路由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配置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   </a:t>
            </a:r>
            <a:r>
              <a:rPr lang="zh-CN" altLang="en-US" sz="2000" dirty="0" smtClean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   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登陆模板</a:t>
            </a: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：</a:t>
            </a:r>
            <a:r>
              <a:rPr lang="en-US" altLang="zh-CN" sz="2000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templates/</a:t>
            </a:r>
            <a:r>
              <a:rPr lang="en-US" altLang="zh-CN" sz="2000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myadmin/index</a:t>
            </a:r>
            <a:r>
              <a:rPr lang="en-US" altLang="zh-CN" sz="2000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</a:t>
            </a:r>
            <a:r>
              <a:rPr lang="en-US" altLang="zh-CN" sz="2000" dirty="0" err="1" smtClean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login.html</a:t>
            </a:r>
            <a:r>
              <a:rPr lang="zh-CN" altLang="en-US" sz="2000" dirty="0" smtClean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输出登陆界面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70" name="标题 1"/>
          <p:cNvSpPr txBox="1"/>
          <p:nvPr/>
        </p:nvSpPr>
        <p:spPr>
          <a:xfrm>
            <a:off x="64863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添加中间件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04545" y="1153795"/>
            <a:ext cx="10788015" cy="4246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配置路由：</a:t>
            </a:r>
            <a:r>
              <a:rPr lang="en-US" altLang="zh-CN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myobject</a:t>
            </a:r>
            <a:r>
              <a:rPr lang="en-US" altLang="zh-CN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</a:t>
            </a:r>
            <a:r>
              <a:rPr lang="en-US" altLang="zh-CN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myadmin</a:t>
            </a:r>
            <a:r>
              <a:rPr lang="en-US" altLang="zh-CN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</a:t>
            </a:r>
            <a:r>
              <a:rPr lang="en-US" altLang="zh-CN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urls.py</a:t>
            </a:r>
            <a:r>
              <a:rPr lang="en-US" altLang="zh-CN" dirty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（已配置请略过）</a:t>
            </a:r>
            <a:endParaRPr lang="zh-CN" altLang="en-US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250000"/>
              </a:lnSpc>
            </a:pPr>
            <a:r>
              <a:rPr lang="zh-CN" altLang="en-US" dirty="0">
                <a:solidFill>
                  <a:srgbClr val="3366FF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</a:t>
            </a:r>
            <a:r>
              <a:rPr lang="zh-CN" altLang="en-US" dirty="0" smtClean="0">
                <a:solidFill>
                  <a:srgbClr val="3366FF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      </a:t>
            </a:r>
            <a:r>
              <a:rPr lang="en-US" altLang="zh-CN" dirty="0" smtClean="0">
                <a:solidFill>
                  <a:srgbClr val="3366FF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	</a:t>
            </a:r>
            <a:r>
              <a:rPr lang="zh-CN" altLang="en-US" dirty="0" smtClean="0">
                <a:solidFill>
                  <a:srgbClr val="3366FF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path('login', index.login, name="myadmin_login"),</a:t>
            </a:r>
            <a:endParaRPr lang="zh-CN" altLang="en-US" dirty="0" smtClean="0">
              <a:solidFill>
                <a:srgbClr val="3366FF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>
              <a:lnSpc>
                <a:spcPct val="250000"/>
              </a:lnSpc>
            </a:pPr>
            <a:r>
              <a:rPr lang="en-US" altLang="zh-CN" dirty="0">
                <a:solidFill>
                  <a:srgbClr val="3366FF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	path('dologin', index.dologin, name="myadmin_dologin"),</a:t>
            </a:r>
            <a:endParaRPr lang="en-US" altLang="zh-CN" dirty="0">
              <a:solidFill>
                <a:srgbClr val="3366FF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250000"/>
              </a:lnSpc>
            </a:pPr>
            <a:r>
              <a:rPr lang="en-US" altLang="zh-CN" dirty="0">
                <a:solidFill>
                  <a:srgbClr val="3366FF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	path('logout', index.logout, name="myadmin_logout"),</a:t>
            </a:r>
            <a:endParaRPr lang="en-US" altLang="zh-CN" dirty="0">
              <a:solidFill>
                <a:srgbClr val="3366FF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编写视图：</a:t>
            </a:r>
            <a:r>
              <a:rPr lang="en-US" altLang="zh-CN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myobject</a:t>
            </a:r>
            <a:r>
              <a:rPr lang="en-US" altLang="zh-CN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</a:t>
            </a:r>
            <a:r>
              <a:rPr lang="en-US" altLang="zh-CN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myadmin</a:t>
            </a:r>
            <a:r>
              <a:rPr lang="en-US" altLang="zh-CN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/views/</a:t>
            </a:r>
            <a:r>
              <a:rPr lang="en-US" altLang="zh-CN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index.py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文件，编写执行登陆与退出操作</a:t>
            </a:r>
            <a:endParaRPr lang="zh-CN" altLang="en-US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登陆模板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：</a:t>
            </a:r>
            <a:r>
              <a:rPr lang="en-US" altLang="zh-CN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templates/</a:t>
            </a:r>
            <a:r>
              <a:rPr lang="en-US" altLang="zh-CN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myadmin/index</a:t>
            </a:r>
            <a:r>
              <a:rPr lang="en-US" altLang="zh-CN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</a:t>
            </a:r>
            <a:r>
              <a:rPr lang="en-US" altLang="zh-CN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login.html</a:t>
            </a:r>
            <a:endParaRPr lang="en-US" altLang="zh-CN" dirty="0" err="1">
              <a:solidFill>
                <a:srgbClr val="C00000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70" name="标题 1"/>
          <p:cNvSpPr txBox="1"/>
          <p:nvPr/>
        </p:nvSpPr>
        <p:spPr>
          <a:xfrm>
            <a:off x="64863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执行登陆与退出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04545" y="1153795"/>
            <a:ext cx="10788015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配置路由</a:t>
            </a:r>
            <a:r>
              <a:rPr lang="zh-CN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：在</a:t>
            </a:r>
            <a:r>
              <a:rPr lang="en-US" altLang="zh-CN" dirty="0" err="1" smtClean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myobject</a:t>
            </a:r>
            <a:r>
              <a:rPr lang="en-US" altLang="zh-CN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</a:t>
            </a:r>
            <a:r>
              <a:rPr lang="en-US" altLang="zh-CN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myadmin</a:t>
            </a:r>
            <a:r>
              <a:rPr lang="en-US" altLang="zh-CN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</a:t>
            </a:r>
            <a:r>
              <a:rPr lang="en-US" altLang="zh-CN" dirty="0" err="1" smtClean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urls.py</a:t>
            </a:r>
            <a:r>
              <a:rPr lang="zh-CN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中添加如下代码</a:t>
            </a:r>
            <a:endParaRPr lang="en-US" altLang="zh-CN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	</a:t>
            </a:r>
            <a:r>
              <a:rPr lang="en-US" altLang="zh-CN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path('verify', index.verify, name="myadmin_verify")</a:t>
            </a:r>
            <a:r>
              <a:rPr lang="en-US" altLang="zh-CN" dirty="0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,</a:t>
            </a:r>
            <a:r>
              <a:rPr lang="en-US" altLang="zh-CN" dirty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#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验证码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zh-CN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编写</a:t>
            </a:r>
            <a:r>
              <a:rPr lang="en-US" altLang="zh-CN" dirty="0" err="1" smtClean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myobject</a:t>
            </a:r>
            <a:r>
              <a:rPr lang="en-US" altLang="zh-CN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</a:t>
            </a:r>
            <a:r>
              <a:rPr lang="en-US" altLang="zh-CN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myadmin</a:t>
            </a:r>
            <a:r>
              <a:rPr lang="en-US" altLang="zh-CN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/views/</a:t>
            </a:r>
            <a:r>
              <a:rPr lang="en-US" altLang="zh-CN" dirty="0" err="1" smtClean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index.py</a:t>
            </a:r>
            <a:r>
              <a:rPr lang="zh-CN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视图文件，添加输出验证码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方法 </a:t>
            </a:r>
            <a:r>
              <a:rPr lang="en-US" altLang="zh-CN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verify()</a:t>
            </a:r>
            <a:endParaRPr lang="en-US" altLang="zh-CN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</a:t>
            </a:r>
            <a:r>
              <a:rPr lang="zh-CN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  并将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字体文件</a:t>
            </a:r>
            <a:r>
              <a:rPr lang="en-US" altLang="zh-CN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STXIHEI.TTF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复制到 </a:t>
            </a:r>
            <a:r>
              <a:rPr lang="en-US" altLang="zh-CN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s</a:t>
            </a:r>
            <a:r>
              <a:rPr lang="en-US" altLang="zh-CN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tatic/</a:t>
            </a:r>
            <a:r>
              <a:rPr lang="zh-CN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目录下</a:t>
            </a:r>
            <a:endParaRPr lang="zh-CN" altLang="en-US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在自定义中间件类的</a:t>
            </a:r>
            <a:r>
              <a:rPr lang="en-US" altLang="zh-CN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__call__( )</a:t>
            </a:r>
            <a:r>
              <a:rPr lang="zh-CN" altLang="en-US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方法的 </a:t>
            </a:r>
            <a:r>
              <a:rPr lang="en-US" altLang="zh-CN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urllist</a:t>
            </a:r>
            <a:r>
              <a:rPr lang="en-US" altLang="zh-CN" dirty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变量中加入：</a:t>
            </a:r>
            <a:r>
              <a:rPr lang="en-US" altLang="zh-CN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</a:t>
            </a:r>
            <a:r>
              <a:rPr lang="en-US" altLang="zh-CN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myadmin</a:t>
            </a:r>
            <a:r>
              <a:rPr lang="en-US" altLang="zh-CN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/verify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（放行</a:t>
            </a:r>
            <a:r>
              <a:rPr lang="zh-CN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）</a:t>
            </a:r>
            <a:endParaRPr lang="zh-CN" altLang="en-US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在登录模板中使用验证码：</a:t>
            </a:r>
            <a:endParaRPr lang="zh-CN" altLang="en-US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 </a:t>
            </a:r>
            <a:r>
              <a:rPr lang="zh-CN" altLang="en-US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 </a:t>
            </a:r>
            <a:r>
              <a:rPr lang="en-US" altLang="zh-CN" sz="1400" dirty="0" smtClean="0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&lt;</a:t>
            </a:r>
            <a:r>
              <a:rPr lang="en-US" altLang="zh-CN" sz="1400" dirty="0" err="1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img</a:t>
            </a:r>
            <a:r>
              <a:rPr lang="en-US" altLang="zh-CN" sz="1400" dirty="0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</a:t>
            </a:r>
            <a:r>
              <a:rPr lang="en-US" altLang="zh-CN" sz="1400" dirty="0" err="1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src</a:t>
            </a:r>
            <a:r>
              <a:rPr lang="en-US" altLang="zh-CN" sz="1400" dirty="0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="{% </a:t>
            </a:r>
            <a:r>
              <a:rPr lang="en-US" altLang="zh-CN" sz="1400" dirty="0" err="1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url</a:t>
            </a:r>
            <a:r>
              <a:rPr lang="en-US" altLang="zh-CN" sz="1400" dirty="0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'</a:t>
            </a:r>
            <a:r>
              <a:rPr lang="en-US" altLang="zh-CN" sz="1400" dirty="0" err="1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myadmin_verify</a:t>
            </a:r>
            <a:r>
              <a:rPr lang="en-US" altLang="zh-CN" sz="1400" dirty="0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'%}" </a:t>
            </a:r>
            <a:r>
              <a:rPr lang="en-US" altLang="zh-CN" sz="1400" dirty="0" err="1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onclick</a:t>
            </a:r>
            <a:r>
              <a:rPr lang="en-US" altLang="zh-CN" sz="1400" dirty="0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="</a:t>
            </a:r>
            <a:r>
              <a:rPr lang="en-US" altLang="zh-CN" sz="1400" dirty="0" err="1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this.src</a:t>
            </a:r>
            <a:r>
              <a:rPr lang="en-US" altLang="zh-CN" sz="1400" dirty="0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='{% </a:t>
            </a:r>
            <a:r>
              <a:rPr lang="en-US" altLang="zh-CN" sz="1400" dirty="0" err="1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url</a:t>
            </a:r>
            <a:r>
              <a:rPr lang="en-US" altLang="zh-CN" sz="1400" dirty="0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'</a:t>
            </a:r>
            <a:r>
              <a:rPr lang="en-US" altLang="zh-CN" sz="1400" dirty="0" err="1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myadmin_verify</a:t>
            </a:r>
            <a:r>
              <a:rPr lang="en-US" altLang="zh-CN" sz="1400" dirty="0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' %}?</a:t>
            </a:r>
            <a:r>
              <a:rPr lang="en-US" altLang="zh-CN" sz="1400" dirty="0" err="1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sn</a:t>
            </a:r>
            <a:r>
              <a:rPr lang="en-US" altLang="zh-CN" sz="1400" dirty="0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='+</a:t>
            </a:r>
            <a:r>
              <a:rPr lang="en-US" altLang="zh-CN" sz="1400" dirty="0" err="1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Math.random</a:t>
            </a:r>
            <a:r>
              <a:rPr lang="en-US" altLang="zh-CN" sz="1400" dirty="0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()"/</a:t>
            </a:r>
            <a:r>
              <a:rPr lang="en-US" altLang="zh-CN" sz="1400" dirty="0" smtClean="0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&gt;</a:t>
            </a:r>
            <a:endParaRPr lang="en-US" altLang="zh-CN" dirty="0">
              <a:solidFill>
                <a:srgbClr val="0070C0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在视图文件中的会员执行登录方法 </a:t>
            </a:r>
            <a:r>
              <a:rPr lang="en-US" altLang="zh-CN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dologin</a:t>
            </a:r>
            <a:r>
              <a:rPr lang="en-US" altLang="zh-CN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() 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中加入验证代码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70" name="标题 1"/>
          <p:cNvSpPr txBox="1"/>
          <p:nvPr/>
        </p:nvSpPr>
        <p:spPr>
          <a:xfrm>
            <a:off x="64863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添加验证码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小结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4225" y="1204595"/>
            <a:ext cx="10056495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6">
              <a:lnSpc>
                <a:spcPct val="250000"/>
              </a:lnSpc>
            </a:pP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        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通过本节学习我们完成了点餐项目后台管理员的登陆与退出操作，了解了项目中中间件的使用和运行原理、</a:t>
            </a: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Session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在登陆与退出中的使用</a:t>
            </a:r>
            <a:r>
              <a:rPr lang="en-US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。</a:t>
            </a:r>
            <a:endParaRPr lang="zh-CN" altLang="en-US" sz="200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5370" y="3175600"/>
            <a:ext cx="10081260" cy="5067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Next</a:t>
            </a:r>
            <a:r>
              <a:rPr kumimoji="1" lang="zh-CN" altLang="en-US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：课时</a:t>
            </a: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07《</a:t>
            </a:r>
            <a:r>
              <a:rPr kumimoji="1" lang="zh-CN" altLang="en-US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项目实战之后台店铺信息管理</a:t>
            </a: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》</a:t>
            </a:r>
            <a:endParaRPr kumimoji="1" lang="zh-CN" altLang="en-US" u="sng" dirty="0">
              <a:solidFill>
                <a:schemeClr val="bg2">
                  <a:lumMod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878" y="575966"/>
            <a:ext cx="1122971" cy="40046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409" y="1727921"/>
            <a:ext cx="1915453" cy="191545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6A599"/>
      </a:accent1>
      <a:accent2>
        <a:srgbClr val="009688"/>
      </a:accent2>
      <a:accent3>
        <a:srgbClr val="00897B"/>
      </a:accent3>
      <a:accent4>
        <a:srgbClr val="00786A"/>
      </a:accent4>
      <a:accent5>
        <a:srgbClr val="00685B"/>
      </a:accent5>
      <a:accent6>
        <a:srgbClr val="004C3F"/>
      </a:accent6>
      <a:hlink>
        <a:srgbClr val="26A599"/>
      </a:hlink>
      <a:folHlink>
        <a:srgbClr val="BFBFBF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1281</Words>
  <Application>WPS 文字</Application>
  <PresentationFormat>宽屏</PresentationFormat>
  <Paragraphs>47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方正书宋_GBK</vt:lpstr>
      <vt:lpstr>Wingdings</vt:lpstr>
      <vt:lpstr>微软雅黑</vt:lpstr>
      <vt:lpstr>思源黑体 CN</vt:lpstr>
      <vt:lpstr>Arial</vt:lpstr>
      <vt:lpstr>宋体</vt:lpstr>
      <vt:lpstr>Arial Unicode MS</vt:lpstr>
      <vt:lpstr>汉仪书宋二KW</vt:lpstr>
      <vt:lpstr>DengXian</vt:lpstr>
      <vt:lpstr>DengXian Light</vt:lpstr>
      <vt:lpstr>Times New Roman</vt:lpstr>
      <vt:lpstr>小米兰亭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creator>Office</dc:creator>
  <cp:lastModifiedBy>zhangtao</cp:lastModifiedBy>
  <cp:revision>253</cp:revision>
  <dcterms:created xsi:type="dcterms:W3CDTF">2020-07-25T10:55:48Z</dcterms:created>
  <dcterms:modified xsi:type="dcterms:W3CDTF">2020-07-25T10:55:48Z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2052-2.1.0.3383</vt:lpwstr>
  </property>
</Properties>
</file>