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6" r:id="rId3"/>
    <p:sldId id="273" r:id="rId4"/>
    <p:sldId id="422" r:id="rId5"/>
    <p:sldId id="423" r:id="rId6"/>
    <p:sldId id="424" r:id="rId7"/>
    <p:sldId id="425" r:id="rId8"/>
    <p:sldId id="426" r:id="rId9"/>
    <p:sldId id="282" r:id="rId10"/>
    <p:sldId id="270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F434C"/>
    <a:srgbClr val="12A983"/>
    <a:srgbClr val="989898"/>
    <a:srgbClr val="FAC445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7.emf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1291590" y="2508885"/>
            <a:ext cx="9767570" cy="11652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07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：项目实战之后台店铺信息管理</a:t>
            </a:r>
            <a:endParaRPr kumimoji="1" lang="zh-CN" altLang="en-US" sz="4000" spc="300" dirty="0" err="1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7059930" y="1449705"/>
            <a:ext cx="3933825" cy="4123690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店铺信息数据表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定义模型</a:t>
            </a:r>
            <a:r>
              <a:rPr lang="en-US" altLang="zh-TW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Model</a:t>
            </a:r>
            <a:r>
              <a:rPr lang="zh-TW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类</a:t>
            </a:r>
            <a:endParaRPr lang="zh-TW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项目</a:t>
            </a:r>
            <a:r>
              <a:rPr lang="en-US" altLang="zh-TW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urls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路由信息</a:t>
            </a:r>
            <a:r>
              <a:rPr lang="zh-TW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配置</a:t>
            </a:r>
            <a:endParaRPr lang="zh-TW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编辑视图文</a:t>
            </a:r>
            <a:r>
              <a:rPr lang="zh-TW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件</a:t>
            </a:r>
            <a:endParaRPr lang="zh-TW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编写模板</a:t>
            </a:r>
            <a:r>
              <a:rPr lang="zh-TW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文件</a:t>
            </a:r>
            <a:endParaRPr kumimoji="1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店铺信息数据表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2" name="图片 1" descr="截屏2020-08-01下午8.35.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5" y="1776095"/>
            <a:ext cx="10684510" cy="2895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1875" y="1141730"/>
            <a:ext cx="10128250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进入</a:t>
            </a:r>
            <a:r>
              <a:rPr lang="en-US" altLang="zh-CN" sz="2000" dirty="0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应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用目录中编辑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</a:t>
            </a:r>
            <a:r>
              <a:rPr lang="en-US" altLang="zh-CN" sz="2000" dirty="0" err="1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myobject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/myadmin/</a:t>
            </a:r>
            <a:r>
              <a:rPr lang="en-US" altLang="zh-CN" sz="2000" dirty="0" err="1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models.py</a:t>
            </a:r>
            <a:r>
              <a:rPr lang="en-US" altLang="zh-CN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模型文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件。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在模型文件中定义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Shop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模型类对应数据库中的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shop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表。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定义一个</a:t>
            </a:r>
            <a:r>
              <a:rPr lang="en-US" altLang="zh-CN" sz="2000" dirty="0" err="1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toDict</a:t>
            </a:r>
            <a:r>
              <a:rPr lang="zh-CN" altLang="en-US" sz="2000" dirty="0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(</a:t>
            </a:r>
            <a:r>
              <a:rPr lang="en-US" altLang="zh-CN" sz="2000" dirty="0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self)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方法，返回当前数据对象信息的字典类型格式（可选）。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具体代码参考笔记文档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定义</a:t>
            </a:r>
            <a:r>
              <a:rPr lang="zh-TW" altLang="en-US" sz="24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模型</a:t>
            </a:r>
            <a:r>
              <a:rPr lang="en-US" altLang="zh-TW" sz="24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Model</a:t>
            </a:r>
            <a:r>
              <a:rPr lang="zh-TW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类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4545" y="1153795"/>
            <a:ext cx="10788015" cy="487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打开根路由文件：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myobject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urls.py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路由文件，编辑路由配置信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息。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indent="0">
              <a:lnSpc>
                <a:spcPct val="250000"/>
              </a:lnSpc>
              <a:buFont typeface="Arial" panose="020B0604020202090204"/>
              <a:buNone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店铺信息管理路由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indent="0">
              <a:lnSpc>
                <a:spcPct val="200000"/>
              </a:lnSpc>
              <a:buFont typeface="Arial" panose="020B0604020202090204"/>
              <a:buNone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CN" altLang="en-US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path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('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shop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/&lt;int:pIndex&gt;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', 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shop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.index, name="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myadmin_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shop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_index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"),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浏览信息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indent="0">
              <a:lnSpc>
                <a:spcPct val="200000"/>
              </a:lnSpc>
              <a:buFont typeface="Arial" panose="020B0604020202090204"/>
              <a:buNone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CN" altLang="en-US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path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('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shop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/add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', 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shop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.add, name="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myadmin_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shop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_add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"),             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           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加载添加表单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indent="0">
              <a:lnSpc>
                <a:spcPct val="200000"/>
              </a:lnSpc>
              <a:buFont typeface="Arial" panose="020B0604020202090204"/>
              <a:buNone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CN" altLang="en-US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path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('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shop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/insert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', 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shop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.insert, name="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myadmin_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shop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_insert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"),	           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执行信息添加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indent="0">
              <a:lnSpc>
                <a:spcPct val="200000"/>
              </a:lnSpc>
              <a:buFont typeface="Arial" panose="020B0604020202090204"/>
              <a:buNone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CN" altLang="en-US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path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('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shop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/del/&lt;int: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s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id&gt;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', 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shop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.delete, name="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myadmin_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shop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_del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"),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删除信息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indent="0">
              <a:lnSpc>
                <a:spcPct val="200000"/>
              </a:lnSpc>
              <a:buFont typeface="Arial" panose="020B0604020202090204"/>
              <a:buNone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CN" altLang="en-US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path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('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shop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/edit/&lt;int: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s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id&gt;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', 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shop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.edit, name="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myadmin_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shop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_edit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"),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准备信息编辑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indent="0">
              <a:lnSpc>
                <a:spcPct val="200000"/>
              </a:lnSpc>
              <a:buFont typeface="Arial" panose="020B0604020202090204"/>
              <a:buNone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CN" altLang="en-US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path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('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shop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/update/&lt;int: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s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id&gt;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', 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shop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.update, name="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myadmin_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shop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_update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"),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执行信息编辑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项目</a:t>
            </a:r>
            <a:r>
              <a:rPr lang="en-US" altLang="zh-TW" sz="24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urls</a:t>
            </a:r>
            <a:r>
              <a:rPr lang="zh-TW" altLang="en-US" sz="24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路由信息</a:t>
            </a:r>
            <a:r>
              <a:rPr lang="zh-TW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配置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4545" y="1153795"/>
            <a:ext cx="10788015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创建：</a:t>
            </a:r>
            <a:r>
              <a:rPr lang="en-US" altLang="zh-TW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myobject</a:t>
            </a:r>
            <a:r>
              <a:rPr lang="en-US" altLang="zh-TW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en-US" altLang="zh-TW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en-US" altLang="zh-TW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/views/shop</a:t>
            </a:r>
            <a:r>
              <a:rPr lang="en-US" altLang="zh-TW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.py</a:t>
            </a:r>
            <a:r>
              <a:rPr lang="en-US" altLang="zh-TW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</a:t>
            </a: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视图文件，</a:t>
            </a:r>
            <a:r>
              <a:rPr lang="zh-TW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并进行编辑</a:t>
            </a:r>
            <a:endParaRPr lang="zh-TW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内写如下方法：</a:t>
            </a:r>
            <a:endParaRPr lang="zh-CN" altLang="en-US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00000"/>
              </a:lnSpc>
            </a:pPr>
            <a:r>
              <a:rPr lang="en-US" altLang="zh-TW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index( )</a:t>
            </a:r>
            <a:r>
              <a:rPr lang="en-US" altLang="zh-TW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---- </a:t>
            </a: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浏览信息</a:t>
            </a:r>
            <a:endParaRPr lang="zh-TW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00000"/>
              </a:lnSpc>
            </a:pPr>
            <a:r>
              <a:rPr lang="en-US" altLang="zh-TW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add( )</a:t>
            </a:r>
            <a:r>
              <a:rPr lang="en-US" altLang="zh-TW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---- </a:t>
            </a: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加载添加界面</a:t>
            </a:r>
            <a:endParaRPr lang="zh-TW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00000"/>
              </a:lnSpc>
            </a:pPr>
            <a:r>
              <a:rPr lang="en-US" altLang="zh-TW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insert( )</a:t>
            </a:r>
            <a:r>
              <a:rPr lang="en-US" altLang="zh-TW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---- </a:t>
            </a: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执行添加</a:t>
            </a:r>
            <a:endParaRPr lang="zh-TW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00000"/>
              </a:lnSpc>
            </a:pPr>
            <a:r>
              <a:rPr lang="en-US" altLang="zh-TW" smtClean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delete( </a:t>
            </a:r>
            <a:r>
              <a:rPr lang="en-US" altLang="zh-TW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)</a:t>
            </a:r>
            <a:r>
              <a:rPr lang="en-US" altLang="zh-TW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---- </a:t>
            </a: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执行删除</a:t>
            </a:r>
            <a:endParaRPr lang="zh-TW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00000"/>
              </a:lnSpc>
            </a:pPr>
            <a:r>
              <a:rPr lang="en-US" altLang="zh-TW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edit( )</a:t>
            </a:r>
            <a:r>
              <a:rPr lang="en-US" altLang="zh-TW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---- </a:t>
            </a: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加载编辑界面</a:t>
            </a:r>
            <a:endParaRPr lang="zh-TW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00000"/>
              </a:lnSpc>
            </a:pPr>
            <a:r>
              <a:rPr lang="en-US" altLang="zh-TW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update( ) </a:t>
            </a:r>
            <a:r>
              <a:rPr lang="en-US" altLang="zh-TW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---- </a:t>
            </a: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执行信息编辑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编辑视图文件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4575" y="1153795"/>
            <a:ext cx="9900285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后台店铺信息浏览模板：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/templates/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/shop/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index.html</a:t>
            </a:r>
            <a:endParaRPr lang="en-US" altLang="zh-CN" sz="2000" dirty="0">
              <a:solidFill>
                <a:srgbClr val="C00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后台店铺信息添加模板：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/templates/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/shop/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add.html</a:t>
            </a:r>
            <a:endParaRPr lang="en-US" altLang="zh-CN" sz="2000" dirty="0">
              <a:solidFill>
                <a:srgbClr val="C00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后台店铺信息编辑模板：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/templates/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/shop/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edit.html</a:t>
            </a:r>
            <a:endParaRPr lang="en-US" altLang="zh-CN" sz="2000" dirty="0" err="1">
              <a:solidFill>
                <a:srgbClr val="C00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编辑模板文件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小结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4225" y="1204595"/>
            <a:ext cx="10056495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6">
              <a:lnSpc>
                <a:spcPct val="2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  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通过本节学习我们完成了点餐项目后台管理中的店铺信息管理</a:t>
            </a:r>
            <a:r>
              <a:rPr lang="en-US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。</a:t>
            </a:r>
            <a:endParaRPr lang="zh-CN" altLang="en-US" sz="200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3175600"/>
            <a:ext cx="1008126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Next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：课时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08《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项目实战之后台菜品类别信息管理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》</a:t>
            </a:r>
            <a:endParaRPr kumimoji="1" lang="zh-CN" altLang="en-US" u="sng" dirty="0">
              <a:solidFill>
                <a:schemeClr val="bg2">
                  <a:lumMod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78" y="575966"/>
            <a:ext cx="1122971" cy="4004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1213</Words>
  <Application>WPS 演示</Application>
  <PresentationFormat>宽屏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方正书宋_GBK</vt:lpstr>
      <vt:lpstr>Wingdings</vt:lpstr>
      <vt:lpstr>微软雅黑</vt:lpstr>
      <vt:lpstr>思源黑体 CN</vt:lpstr>
      <vt:lpstr>Arial</vt:lpstr>
      <vt:lpstr>宋体</vt:lpstr>
      <vt:lpstr>Arial Unicode MS</vt:lpstr>
      <vt:lpstr>DengXian</vt:lpstr>
      <vt:lpstr>DengXian Light</vt:lpstr>
      <vt:lpstr>汉仪书宋二KW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250</cp:revision>
  <dcterms:created xsi:type="dcterms:W3CDTF">2020-08-01T12:41:35Z</dcterms:created>
  <dcterms:modified xsi:type="dcterms:W3CDTF">2020-08-01T12:41:35Z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2052-2.1.0.3383</vt:lpwstr>
  </property>
</Properties>
</file>