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3"/>
    <p:sldId id="273" r:id="rId4"/>
    <p:sldId id="422" r:id="rId5"/>
    <p:sldId id="423" r:id="rId6"/>
    <p:sldId id="424" r:id="rId7"/>
    <p:sldId id="425" r:id="rId8"/>
    <p:sldId id="426" r:id="rId9"/>
    <p:sldId id="282" r:id="rId10"/>
    <p:sldId id="27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09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：项目实战之后台菜品信息管理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449705"/>
            <a:ext cx="3933825" cy="412369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菜品信息数据表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定义模型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编写模板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文件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菜品信息数据表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2" name="图片 1" descr="截屏2020-08-13下午4.25.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2970"/>
            <a:ext cx="10509885" cy="25120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进入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用目录中编辑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/myadmin/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models.py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模型文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在模型文件中定义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模型类对应数据库中的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定义一个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toDict</a:t>
            </a:r>
            <a:r>
              <a:rPr lang="zh-CN" altLang="en-US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(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self)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方法，返回当前数据对象信息的字典类型格式（可选）。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具体代码参考笔记文档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</a:t>
            </a:r>
            <a:r>
              <a:rPr lang="en-US" altLang="zh-TW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500" y="1153795"/>
            <a:ext cx="11459845" cy="487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打开根路由文件：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urls.py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路由文件，编辑路由配置信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息。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indent="0">
              <a:lnSpc>
                <a:spcPct val="25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菜品信息管理路由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/&lt;int:pIndex&gt;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.index,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_index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浏览信息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/add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.add,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_add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            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加载添加表单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/insert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.insert,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_insert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     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执行信息添加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/del/&lt;int: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.delete,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_del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删除信息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/edit/&lt;int: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.edit,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_edit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准备信息编辑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/update/&lt;int: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.update,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_update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执行编辑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4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545" y="1153795"/>
            <a:ext cx="1078801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创建：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/views/</a:t>
            </a:r>
            <a:r>
              <a:rPr lang="en-US" altLang="zh-CN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.py</a:t>
            </a: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视图文件，</a:t>
            </a:r>
            <a:r>
              <a:rPr lang="zh-TW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并进行编辑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内写如下方法：</a:t>
            </a:r>
            <a:endParaRPr lang="zh-CN" altLang="en-US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浏览信息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add(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加载添加界面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insert(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执行添加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smtClean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delete( </a:t>
            </a: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执行删除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加载编辑界面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update( ) 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4575" y="1153795"/>
            <a:ext cx="990028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后台菜品信息浏览模板：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index.html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后台菜品信息添加模板：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add.html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后台菜品信息编辑模板：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product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edit.html</a:t>
            </a:r>
            <a:endParaRPr lang="en-US" altLang="zh-CN" sz="2000" dirty="0" err="1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编辑模板文件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通过本节学习我们完成了点餐项目后台管理中的菜品信息管理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10《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项目实战之后台会员信息管理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1275</Words>
  <Application>WPS 演示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DengXian Light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273</cp:revision>
  <dcterms:created xsi:type="dcterms:W3CDTF">2020-08-13T08:30:38Z</dcterms:created>
  <dcterms:modified xsi:type="dcterms:W3CDTF">2020-08-13T08:30:38Z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