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6"/>
  </p:handoutMasterIdLst>
  <p:sldIdLst>
    <p:sldId id="276" r:id="rId3"/>
    <p:sldId id="273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282" r:id="rId13"/>
    <p:sldId id="270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0.emf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2261235" y="2508885"/>
            <a:ext cx="838708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01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框架介绍与安装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855" y="1386205"/>
            <a:ext cx="430276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lvl="6" indent="-514350">
              <a:lnSpc>
                <a:spcPct val="200000"/>
              </a:lnSpc>
              <a:buAutoNum type="arabicPeriod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Web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开发介绍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514350" lvl="6" indent="-514350">
              <a:lnSpc>
                <a:spcPct val="200000"/>
              </a:lnSpc>
              <a:buAutoNum type="arabicPeriod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框架介绍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514350" lvl="6" indent="-514350">
              <a:lnSpc>
                <a:spcPct val="200000"/>
              </a:lnSpc>
              <a:buAutoNum type="arabicPeriod"/>
            </a:pP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框架介绍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514350" lvl="6" indent="-514350">
              <a:lnSpc>
                <a:spcPct val="200000"/>
              </a:lnSpc>
              <a:buAutoNum type="arabicPeriod"/>
            </a:pP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的安装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80045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02《Django框架的快速入门》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120890" y="1699260"/>
            <a:ext cx="4060190" cy="3529330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6" indent="-514350">
              <a:lnSpc>
                <a:spcPct val="200000"/>
              </a:lnSpc>
              <a:buAutoNum type="arabicPeriod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Web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开发介绍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514350" lvl="6" indent="-514350">
              <a:lnSpc>
                <a:spcPct val="200000"/>
              </a:lnSpc>
              <a:buAutoNum type="arabicPeriod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框架介绍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514350" lvl="6" indent="-514350">
              <a:lnSpc>
                <a:spcPct val="200000"/>
              </a:lnSpc>
              <a:buAutoNum type="arabicPeriod"/>
            </a:pP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框架介绍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514350" lvl="6" indent="-514350">
              <a:lnSpc>
                <a:spcPct val="200000"/>
              </a:lnSpc>
              <a:buAutoNum type="arabicPeriod"/>
            </a:pP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的安装</a:t>
            </a:r>
            <a:endParaRPr kumimoji="1" lang="zh-TW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0" y="1259205"/>
            <a:ext cx="10005060" cy="4897120"/>
          </a:xfrm>
          <a:prstGeom prst="rect">
            <a:avLst/>
          </a:prstGeom>
          <a:ln w="3175">
            <a:solidFill>
              <a:srgbClr val="999999"/>
            </a:solidFill>
          </a:ln>
          <a:ln w="3175">
            <a:solidFill>
              <a:srgbClr val="9999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标题 1"/>
          <p:cNvSpPr txBox="1"/>
          <p:nvPr/>
        </p:nvSpPr>
        <p:spPr>
          <a:xfrm>
            <a:off x="673100" y="551815"/>
            <a:ext cx="7816850" cy="482600"/>
          </a:xfrm>
          <a:prstGeom prst="rect">
            <a:avLst/>
          </a:prstGeom>
          <a:ln w="12700">
            <a:miter lim="400000"/>
          </a:ln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marL="0" lvl="6" indent="0">
              <a:lnSpc>
                <a:spcPct val="90000"/>
              </a:lnSpc>
              <a:buNone/>
            </a:pPr>
            <a:r>
              <a:rPr lang="en-US" altLang="en-US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Web</a:t>
            </a:r>
            <a:r>
              <a:rPr lang="zh-CN" altLang="en-US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开发</a:t>
            </a:r>
            <a:r>
              <a:rPr lang="en-US" altLang="en-US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介绍</a:t>
            </a:r>
            <a:endParaRPr lang="zh-TW" altLang="en-US" sz="2400" dirty="0">
              <a:solidFill>
                <a:srgbClr val="3F434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1424" y="874053"/>
            <a:ext cx="10026645" cy="5507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1.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什么是框架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?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框架就是程序的骨架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，主体结构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，也是个半成品。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2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框架的优缺点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可重用、成熟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稳健、易扩展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、易维护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3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  Python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中常见的框架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大包大揽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被官方称之为完美主义者的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Web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框架。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力求精简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web.py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Tornado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新生代微框架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Flask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Bottle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4.  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框架中的一些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概念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: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MVC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MVT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673100" y="551815"/>
            <a:ext cx="7816850" cy="482600"/>
          </a:xfrm>
          <a:prstGeom prst="rect">
            <a:avLst/>
          </a:prstGeom>
          <a:ln w="12700">
            <a:miter lim="400000"/>
          </a:ln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marL="0" lvl="6" indent="0">
              <a:lnSpc>
                <a:spcPct val="90000"/>
              </a:lnSpc>
              <a:buNone/>
            </a:pPr>
            <a:r>
              <a:rPr lang="zh-CN" altLang="en-US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框架</a:t>
            </a:r>
            <a:r>
              <a:rPr lang="en-US" altLang="en-US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介绍</a:t>
            </a:r>
            <a:endParaRPr lang="zh-TW" altLang="en-US" sz="2400" dirty="0">
              <a:solidFill>
                <a:srgbClr val="3F434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7890" y="1034415"/>
            <a:ext cx="10396855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是一个高级的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Python 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框架，它鼓励快速开发和清洁，务实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的设计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由经验丰富的开发人员构建，它负责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开发的许多麻烦，因此您可以专注于编写应用程序，而无需重新创建轮子。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它是免费的和开源的。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被官方称之为完美主义者的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框架。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可以更快地构建更好的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应用程序并减少代码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官方网址：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https://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www.djangoproject.com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673100" y="551815"/>
            <a:ext cx="7816850" cy="482600"/>
          </a:xfrm>
          <a:prstGeom prst="rect">
            <a:avLst/>
          </a:prstGeom>
          <a:ln w="12700">
            <a:miter lim="400000"/>
          </a:ln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marL="0" lvl="6" indent="0">
              <a:lnSpc>
                <a:spcPct val="90000"/>
              </a:lnSpc>
              <a:buNone/>
            </a:pPr>
            <a:r>
              <a:rPr lang="en-US" altLang="zh-CN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框架</a:t>
            </a:r>
            <a:r>
              <a:rPr lang="en-US" altLang="en-US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介绍</a:t>
            </a:r>
            <a:endParaRPr lang="zh-TW" altLang="en-US" sz="2400" dirty="0">
              <a:solidFill>
                <a:srgbClr val="3F434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2985" y="1098550"/>
            <a:ext cx="1009142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快速开发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的宗旨在于帮助开发人员快速从概念到完成应用程序。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安全可靠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认真对待安全性，帮助开发人员避免许多常见的安全错误。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超可伸缩</a:t>
            </a:r>
            <a:r>
              <a:rPr lang="zh-CN" altLang="en-US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性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Web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上的一些最繁忙的网站利用了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快速灵活扩展的能力。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673100" y="551815"/>
            <a:ext cx="7816850" cy="482600"/>
          </a:xfrm>
          <a:prstGeom prst="rect">
            <a:avLst/>
          </a:prstGeom>
          <a:ln w="12700">
            <a:miter lim="400000"/>
          </a:ln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marL="0" lvl="6" indent="0">
              <a:lnSpc>
                <a:spcPct val="90000"/>
              </a:lnSpc>
              <a:buNone/>
            </a:pPr>
            <a:r>
              <a:rPr lang="en-US" altLang="zh-CN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框架</a:t>
            </a:r>
            <a:r>
              <a:rPr lang="en-US" altLang="en-US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介绍 --- </a:t>
            </a:r>
            <a:r>
              <a:rPr lang="zh-CN" altLang="en-US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特点</a:t>
            </a:r>
            <a:endParaRPr lang="zh-CN" altLang="en-US" sz="2400" dirty="0" err="1" smtClean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pic>
        <p:nvPicPr>
          <p:cNvPr id="5" name="图片 4" descr="截屏2020-06-21上午2.06.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0" y="3759200"/>
            <a:ext cx="6885940" cy="174625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673100" y="551815"/>
            <a:ext cx="7816850" cy="482600"/>
          </a:xfrm>
          <a:prstGeom prst="rect">
            <a:avLst/>
          </a:prstGeom>
          <a:ln w="12700">
            <a:miter lim="400000"/>
          </a:ln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marL="0" lvl="6" indent="0">
              <a:lnSpc>
                <a:spcPct val="90000"/>
              </a:lnSpc>
              <a:buNone/>
            </a:pPr>
            <a:r>
              <a:rPr lang="en-US" altLang="zh-CN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框架</a:t>
            </a:r>
            <a:r>
              <a:rPr lang="en-US" altLang="en-US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介绍 --- </a:t>
            </a:r>
            <a:r>
              <a:rPr lang="zh-CN" altLang="en-US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版本发展历史</a:t>
            </a:r>
            <a:endParaRPr lang="zh-CN" altLang="en-US" sz="2400" dirty="0" err="1" smtClean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pic>
        <p:nvPicPr>
          <p:cNvPr id="8" name="图片 7" descr="截屏2020-06-21上午1.58.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90" y="1233170"/>
            <a:ext cx="10333355" cy="504126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2" name="图片 1" descr="截屏2020-06-21上午2.01.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" y="1365250"/>
            <a:ext cx="10688955" cy="4470400"/>
          </a:xfrm>
          <a:prstGeom prst="rect">
            <a:avLst/>
          </a:prstGeom>
          <a:ln w="3175">
            <a:noFill/>
          </a:ln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标题 1"/>
          <p:cNvSpPr txBox="1"/>
          <p:nvPr/>
        </p:nvSpPr>
        <p:spPr>
          <a:xfrm>
            <a:off x="690880" y="551815"/>
            <a:ext cx="7816850" cy="482600"/>
          </a:xfrm>
          <a:prstGeom prst="rect">
            <a:avLst/>
          </a:prstGeom>
          <a:ln w="12700">
            <a:miter lim="400000"/>
          </a:ln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marL="0" lvl="6" indent="0">
              <a:lnSpc>
                <a:spcPct val="90000"/>
              </a:lnSpc>
              <a:buNone/>
            </a:pPr>
            <a:r>
              <a:rPr lang="en-US" altLang="zh-CN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框架</a:t>
            </a:r>
            <a:r>
              <a:rPr lang="en-US" altLang="en-US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介绍 --- </a:t>
            </a:r>
            <a:r>
              <a:rPr lang="zh-CN" altLang="en-US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版本发展历史</a:t>
            </a:r>
            <a:endParaRPr lang="zh-CN" altLang="en-US" sz="2400" dirty="0" err="1" smtClean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4490" y="1131605"/>
            <a:ext cx="9431989" cy="393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建议使用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pip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命令安装：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pip 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install </a:t>
            </a:r>
            <a:r>
              <a:rPr lang="en-US" altLang="zh-CN" sz="2000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==2.2.*  </a:t>
            </a:r>
            <a:endParaRPr lang="en-US" altLang="zh-CN" sz="2000" dirty="0">
              <a:solidFill>
                <a:srgbClr val="FF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默认会安装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==2.2.13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、sqlparse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==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0.3.1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和 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pytz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==2020.1 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检测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当前是否安装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及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版本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python 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-m </a:t>
            </a:r>
            <a:r>
              <a:rPr lang="en-US" altLang="zh-CN" sz="2000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en-US" altLang="zh-CN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--version</a:t>
            </a:r>
            <a:endParaRPr lang="zh-CN" altLang="en-US" sz="2000" dirty="0">
              <a:solidFill>
                <a:srgbClr val="FF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690880" y="551815"/>
            <a:ext cx="7816850" cy="482600"/>
          </a:xfrm>
          <a:prstGeom prst="rect">
            <a:avLst/>
          </a:prstGeom>
          <a:ln w="12700">
            <a:miter lim="400000"/>
          </a:ln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 marL="0" lvl="6" indent="0">
              <a:lnSpc>
                <a:spcPct val="90000"/>
              </a:lnSpc>
              <a:buNone/>
            </a:pPr>
            <a:r>
              <a:rPr lang="en-US" altLang="zh-CN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400" dirty="0" err="1" smtClean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框架安装</a:t>
            </a:r>
            <a:endParaRPr lang="zh-CN" altLang="en-US" sz="2400" dirty="0" err="1" smtClean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816</Words>
  <Application>WPS 演示</Application>
  <PresentationFormat>宽屏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方正书宋_GBK</vt:lpstr>
      <vt:lpstr>Wingdings</vt:lpstr>
      <vt:lpstr>微软雅黑</vt:lpstr>
      <vt:lpstr>思源黑体 CN</vt:lpstr>
      <vt:lpstr>Arial</vt:lpstr>
      <vt:lpstr>小米兰亭</vt:lpstr>
      <vt:lpstr>宋体</vt:lpstr>
      <vt:lpstr>Arial Unicode MS</vt:lpstr>
      <vt:lpstr>汉仪书宋二KW</vt:lpstr>
      <vt:lpstr>DengXian</vt:lpstr>
      <vt:lpstr>DengXian Light</vt:lpstr>
      <vt:lpstr>小米兰亭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147</cp:revision>
  <dcterms:created xsi:type="dcterms:W3CDTF">2020-06-23T01:52:10Z</dcterms:created>
  <dcterms:modified xsi:type="dcterms:W3CDTF">2020-06-23T01:52:10Z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