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6" r:id="rId3"/>
    <p:sldId id="273" r:id="rId4"/>
    <p:sldId id="334" r:id="rId5"/>
    <p:sldId id="335" r:id="rId6"/>
    <p:sldId id="336" r:id="rId7"/>
    <p:sldId id="337" r:id="rId8"/>
    <p:sldId id="282" r:id="rId9"/>
    <p:sldId id="270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6.emf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2261235" y="2508885"/>
            <a:ext cx="838708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02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Django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框架的快速入门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120890" y="1699260"/>
            <a:ext cx="4060190" cy="3529330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项目的创建与运行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2.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应用的创建和使用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 startAt="3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项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目的模型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 startAt="3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启用网站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admin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管理</a:t>
            </a:r>
            <a:endParaRPr kumimoji="1" lang="zh-TW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4490" y="1041435"/>
            <a:ext cx="9431989" cy="3938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创建项目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-admin </a:t>
            </a:r>
            <a:r>
              <a:rPr lang="en-US" altLang="zh-CN" sz="2000" dirty="0" err="1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startproject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myweb</a:t>
            </a:r>
            <a:endParaRPr lang="en-US" altLang="zh-CN" sz="2000" dirty="0">
              <a:solidFill>
                <a:srgbClr val="FF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运行开发服务器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python </a:t>
            </a:r>
            <a:r>
              <a:rPr lang="en-US" altLang="zh-CN" sz="2000" dirty="0" err="1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manage.py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runserver</a:t>
            </a:r>
            <a:endParaRPr lang="en-US" altLang="zh-CN" sz="2000" dirty="0">
              <a:solidFill>
                <a:srgbClr val="FF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python </a:t>
            </a:r>
            <a:r>
              <a:rPr lang="en-US" altLang="zh-CN" sz="2000" dirty="0" err="1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manage.py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runserver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0:8000</a:t>
            </a:r>
            <a:endParaRPr lang="zh-CN" altLang="en-US" sz="2000" dirty="0">
              <a:solidFill>
                <a:srgbClr val="FF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73100" y="551815"/>
            <a:ext cx="7816850" cy="482600"/>
          </a:xfrm>
          <a:prstGeom prst="rect">
            <a:avLst/>
          </a:prstGeom>
          <a:ln w="12700">
            <a:miter lim="400000"/>
          </a:ln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marL="0" lvl="6" indent="0">
              <a:lnSpc>
                <a:spcPct val="90000"/>
              </a:lnSpc>
              <a:buNone/>
            </a:pPr>
            <a:r>
              <a:rPr lang="zh-CN" altLang="zh-TW" sz="2400" dirty="0">
                <a:solidFill>
                  <a:srgbClr val="3F434C"/>
                </a:solidFill>
                <a:latin typeface="微软雅黑" panose="020B0503020204020204" charset="-122"/>
                <a:ea typeface="微软雅黑" panose="020B0503020204020204" charset="-122"/>
              </a:rPr>
              <a:t>项目的创建与运行</a:t>
            </a:r>
            <a:endParaRPr lang="zh-CN" altLang="zh-TW" sz="2400" dirty="0">
              <a:solidFill>
                <a:srgbClr val="3F434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1207" y="1089313"/>
            <a:ext cx="9431989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90204"/>
              <a:buChar char="•"/>
            </a:pP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创建一个应用程序</a:t>
            </a:r>
            <a:endParaRPr lang="zh-TW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1">
              <a:lnSpc>
                <a:spcPct val="250000"/>
              </a:lnSpc>
            </a:pPr>
            <a:r>
              <a:rPr lang="en-US" altLang="zh-TW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python </a:t>
            </a:r>
            <a:r>
              <a:rPr lang="en-US" altLang="zh-TW" sz="2000" dirty="0" err="1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manage.py</a:t>
            </a:r>
            <a:r>
              <a:rPr lang="en-US" altLang="zh-TW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startapp</a:t>
            </a:r>
            <a:r>
              <a:rPr lang="en-US" altLang="zh-TW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TW" sz="2000" dirty="0" err="1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myapp</a:t>
            </a:r>
            <a:endParaRPr lang="en-US" altLang="zh-TW" sz="2000" dirty="0">
              <a:solidFill>
                <a:srgbClr val="FF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90204"/>
              <a:buChar char="•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编写我们</a:t>
            </a: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的第一个视图</a:t>
            </a:r>
            <a:r>
              <a:rPr lang="en-US" altLang="zh-TW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:</a:t>
            </a:r>
            <a:endParaRPr lang="zh-CN" altLang="en-US" sz="2000" dirty="0">
              <a:solidFill>
                <a:srgbClr val="FF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73100" y="551815"/>
            <a:ext cx="7816850" cy="482600"/>
          </a:xfrm>
          <a:prstGeom prst="rect">
            <a:avLst/>
          </a:prstGeom>
          <a:ln w="12700">
            <a:miter lim="400000"/>
          </a:ln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marL="0" lvl="6" indent="0">
              <a:lnSpc>
                <a:spcPct val="90000"/>
              </a:lnSpc>
              <a:buNone/>
            </a:pPr>
            <a:r>
              <a:rPr lang="zh-CN" altLang="zh-TW" sz="2400" dirty="0">
                <a:solidFill>
                  <a:srgbClr val="3F434C"/>
                </a:solidFill>
                <a:latin typeface="微软雅黑" panose="020B0503020204020204" charset="-122"/>
                <a:ea typeface="微软雅黑" panose="020B0503020204020204" charset="-122"/>
              </a:rPr>
              <a:t>应用的创建和使用</a:t>
            </a:r>
            <a:endParaRPr lang="zh-CN" altLang="zh-TW" sz="2400" dirty="0">
              <a:solidFill>
                <a:srgbClr val="3F434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4490" y="908720"/>
            <a:ext cx="9431989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数据库设置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创建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模型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激活模型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模型的使用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73100" y="551815"/>
            <a:ext cx="7816850" cy="482600"/>
          </a:xfrm>
          <a:prstGeom prst="rect">
            <a:avLst/>
          </a:prstGeom>
          <a:ln w="12700">
            <a:miter lim="400000"/>
          </a:ln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marL="0" lvl="6" indent="0">
              <a:lnSpc>
                <a:spcPct val="90000"/>
              </a:lnSpc>
              <a:buNone/>
            </a:pPr>
            <a:r>
              <a:rPr lang="zh-CN" altLang="zh-TW" sz="2400" dirty="0">
                <a:solidFill>
                  <a:srgbClr val="3F434C"/>
                </a:solidFill>
                <a:latin typeface="微软雅黑" panose="020B0503020204020204" charset="-122"/>
                <a:ea typeface="微软雅黑" panose="020B0503020204020204" charset="-122"/>
              </a:rPr>
              <a:t>项目的模型</a:t>
            </a:r>
            <a:endParaRPr lang="zh-CN" altLang="zh-TW" sz="2400" dirty="0">
              <a:solidFill>
                <a:srgbClr val="3F434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4490" y="1029370"/>
            <a:ext cx="9431989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创建管理员用户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启动开发服务器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设置时区和语言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将自己的应用加入到后台管理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73100" y="551815"/>
            <a:ext cx="7816850" cy="482600"/>
          </a:xfrm>
          <a:prstGeom prst="rect">
            <a:avLst/>
          </a:prstGeom>
          <a:ln w="12700">
            <a:miter lim="400000"/>
          </a:ln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marL="0" lvl="6" indent="0">
              <a:lnSpc>
                <a:spcPct val="90000"/>
              </a:lnSpc>
              <a:buNone/>
            </a:pPr>
            <a:r>
              <a:rPr lang="zh-CN" altLang="zh-TW" sz="2400" dirty="0">
                <a:solidFill>
                  <a:srgbClr val="3F434C"/>
                </a:solidFill>
                <a:latin typeface="微软雅黑" panose="020B0503020204020204" charset="-122"/>
                <a:ea typeface="微软雅黑" panose="020B0503020204020204" charset="-122"/>
              </a:rPr>
              <a:t>启用网站</a:t>
            </a:r>
            <a:r>
              <a:rPr lang="en-US" altLang="zh-CN" sz="2400" dirty="0">
                <a:solidFill>
                  <a:srgbClr val="3F434C"/>
                </a:solidFill>
                <a:latin typeface="微软雅黑" panose="020B0503020204020204" charset="-122"/>
                <a:ea typeface="微软雅黑" panose="020B0503020204020204" charset="-122"/>
              </a:rPr>
              <a:t>admin</a:t>
            </a:r>
            <a:r>
              <a:rPr lang="zh-CN" altLang="en-US" sz="2400" dirty="0">
                <a:solidFill>
                  <a:srgbClr val="3F434C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2400" dirty="0">
              <a:solidFill>
                <a:srgbClr val="3F434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9490" y="1457960"/>
            <a:ext cx="104159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通过本节学习我们了解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Django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的框架搭建、配置、数据库连接以及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Admin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管理后台的使用。</a:t>
            </a:r>
            <a:endParaRPr lang="zh-CN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80045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03《Django的URL路由配置》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376</Words>
  <Application>WPS 演示</Application>
  <PresentationFormat>宽屏</PresentationFormat>
  <Paragraphs>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方正书宋_GBK</vt:lpstr>
      <vt:lpstr>Wingdings</vt:lpstr>
      <vt:lpstr>微软雅黑</vt:lpstr>
      <vt:lpstr>思源黑体 CN</vt:lpstr>
      <vt:lpstr>Arial</vt:lpstr>
      <vt:lpstr>小米兰亭</vt:lpstr>
      <vt:lpstr>宋体</vt:lpstr>
      <vt:lpstr>Arial Unicode MS</vt:lpstr>
      <vt:lpstr>汉仪书宋二KW</vt:lpstr>
      <vt:lpstr>DengXian</vt:lpstr>
      <vt:lpstr>DengXian Light</vt:lpstr>
      <vt:lpstr>小米兰亭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157</cp:revision>
  <dcterms:created xsi:type="dcterms:W3CDTF">2020-06-21T01:45:21Z</dcterms:created>
  <dcterms:modified xsi:type="dcterms:W3CDTF">2020-06-21T01:45:21Z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