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6" r:id="rId3"/>
    <p:sldId id="273" r:id="rId4"/>
    <p:sldId id="342" r:id="rId5"/>
    <p:sldId id="343" r:id="rId6"/>
    <p:sldId id="344" r:id="rId7"/>
    <p:sldId id="345" r:id="rId8"/>
    <p:sldId id="346" r:id="rId9"/>
    <p:sldId id="347" r:id="rId10"/>
    <p:sldId id="282" r:id="rId11"/>
    <p:sldId id="270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6.emf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2261235" y="2508885"/>
            <a:ext cx="838708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03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：Django的URL路由配置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80045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04《Django的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模型层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120890" y="1699260"/>
            <a:ext cx="4060190" cy="3529330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Django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是如何处理一个请求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2.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的命名组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 startAt="3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错误处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理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 startAt="3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包括其他的</a:t>
            </a:r>
            <a:r>
              <a:rPr lang="en-US" altLang="zh-CN" sz="2000" dirty="0" err="1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URLconf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 startAt="3"/>
            </a:pP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的反向解析</a:t>
            </a:r>
            <a:endParaRPr kumimoji="1" lang="zh-TW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8335" y="962660"/>
            <a:ext cx="10292715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一个干净优雅的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URL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方案是高质量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Web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应用程序中的一个重要细节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可以让你自己设计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URL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，无论你想要什么，没有框架限制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要为应用程序设计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URL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，您可以非正式地创建一个名为**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URLconf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**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（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URL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配置）的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Python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模块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这个模块是纯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Python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代码，</a:t>
            </a:r>
            <a:r>
              <a:rPr lang="zh-CN" altLang="en-US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是一个简单的</a:t>
            </a:r>
            <a:r>
              <a:rPr lang="en-US" altLang="zh-CN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Python</a:t>
            </a:r>
            <a:r>
              <a:rPr lang="zh-CN" altLang="en-US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模式（简单的正则表达式）到</a:t>
            </a:r>
            <a:r>
              <a:rPr lang="en-US" altLang="zh-CN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Python</a:t>
            </a:r>
            <a:r>
              <a:rPr lang="zh-CN" altLang="en-US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函数（您的视图）之间的映射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介绍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2470" y="1066165"/>
            <a:ext cx="10963275" cy="4984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首先</a:t>
            </a:r>
            <a:r>
              <a:rPr lang="en-US" altLang="zh-CN" sz="2000" dirty="0" err="1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要使用根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URLconf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模块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，通过</a:t>
            </a:r>
            <a:r>
              <a:rPr lang="en-US" altLang="zh-CN" sz="2000" dirty="0" err="1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setting.py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配置文件的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ROOT_URLCONF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来设置。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加载该模块后并查找变量 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urlpatterns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这是一个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Python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django.conf.urls.url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()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实例列表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按顺序运行每个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URL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模式，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并在匹配所请求的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URL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的第一个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URL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中停止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一旦正则表达式匹配，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将导入并调用给定的视图，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这是一个简单的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Python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函数（或基于类的视图）。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该视图会传递以下参数：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一个实例</a:t>
            </a:r>
            <a:r>
              <a:rPr lang="en-US" altLang="zh-CN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HttpRequest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如果匹配的正则表达式没有返回任何命名组，那么来自正则表达式的匹配将作为位置参数提供。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关键字参数由正则表达式匹配的任何命名组组成，由可选</a:t>
            </a:r>
            <a:r>
              <a:rPr lang="en-US" altLang="zh-CN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kwargs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参数中指定的任何参数覆盖 </a:t>
            </a:r>
            <a:r>
              <a:rPr lang="en-US" altLang="zh-CN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django.conf.urls.url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()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如果没有正则表达式匹配，或者在此过程中的任何一点出现异常，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将调用适当的错误处理视图。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Django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是如何处理一个请求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645" y="1055370"/>
            <a:ext cx="10717530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在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URL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配置中要传递参数，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一般使用</a:t>
            </a:r>
            <a:r>
              <a:rPr lang="zh-CN" altLang="en-US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正则表达式非命名组</a:t>
            </a:r>
            <a:r>
              <a:rPr lang="zh-CN" altLang="en-US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（通过括号）捕获</a:t>
            </a:r>
            <a:r>
              <a:rPr lang="en-US" altLang="zh-CN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URL</a:t>
            </a:r>
            <a:r>
              <a:rPr lang="zh-CN" altLang="en-US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定位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，并将它们作为位置参数传递给视图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在更高级的使用中，我们可以使用</a:t>
            </a:r>
            <a:r>
              <a:rPr lang="zh-CN" altLang="en-US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正则表达式命名组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来捕获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URL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定位，并将它们作为关键字 参数传递给视图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在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Python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正则表达式中，</a:t>
            </a:r>
            <a:r>
              <a:rPr lang="zh-CN" altLang="en-US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正则表达式命名组</a:t>
            </a:r>
            <a:r>
              <a:rPr lang="zh-CN" altLang="en-US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的语法是</a:t>
            </a:r>
            <a:r>
              <a:rPr lang="en-US" altLang="zh-CN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(?P&lt;name&gt;pattern)</a:t>
            </a:r>
            <a:r>
              <a:rPr lang="zh-CN" altLang="en-US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，其中命名组中的命名就是</a:t>
            </a:r>
            <a:r>
              <a:rPr lang="en-US" altLang="zh-CN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name</a:t>
            </a:r>
            <a:r>
              <a:rPr lang="zh-CN" altLang="en-US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，并且 </a:t>
            </a:r>
            <a:r>
              <a:rPr lang="en-US" altLang="zh-CN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pattern</a:t>
            </a:r>
            <a:r>
              <a:rPr lang="zh-CN" altLang="en-US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是某些匹配的模式。</a:t>
            </a:r>
            <a:endParaRPr lang="zh-CN" altLang="en-US" sz="2000" dirty="0">
              <a:solidFill>
                <a:srgbClr val="008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的命名组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6595" y="945515"/>
            <a:ext cx="10324465" cy="5246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当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找不到与请求的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URL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匹配的正则表达式时，或者异常引发时，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将调用错误处理视图。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关于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404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错误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50000"/>
              </a:lnSpc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 </a:t>
            </a:r>
            <a:r>
              <a:rPr lang="en-US" altLang="zh-CN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404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的错误页面，在模板目录中创建一个</a:t>
            </a:r>
            <a:r>
              <a:rPr lang="en-US" altLang="zh-CN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404.html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的页面，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50000"/>
              </a:lnSpc>
            </a:pPr>
            <a:r>
              <a:rPr lang="en-US" altLang="zh-CN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</a:t>
            </a: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在配置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文件中 </a:t>
            </a:r>
            <a:r>
              <a:rPr lang="en-US" altLang="zh-CN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settings.py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CN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DEBUG=False</a:t>
            </a:r>
            <a:endParaRPr lang="en-US" altLang="zh-CN" dirty="0">
              <a:solidFill>
                <a:srgbClr val="FF66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50000"/>
              </a:lnSpc>
            </a:pPr>
            <a:r>
              <a:rPr lang="en-US" altLang="zh-CN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</a:t>
            </a: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在出现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404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的情况时，</a:t>
            </a:r>
            <a:r>
              <a:rPr lang="zh-CN" altLang="en-US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自动寻找</a:t>
            </a:r>
            <a:r>
              <a:rPr lang="en-US" altLang="zh-CN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404</a:t>
            </a:r>
            <a:r>
              <a:rPr lang="zh-CN" altLang="en-US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页面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50000"/>
              </a:lnSpc>
            </a:pPr>
            <a:r>
              <a:rPr lang="en-US" altLang="zh-CN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</a:t>
            </a: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也可以在视图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函数中 手动报出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404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错误，带提醒信息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错误处理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0" y="981710"/>
            <a:ext cx="10481310" cy="4554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在任何时候，您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urlpatterns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都可以“包含”其他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URLconf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模块。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from </a:t>
            </a:r>
            <a:r>
              <a:rPr lang="en-US" altLang="zh-CN" sz="2000" dirty="0" err="1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django.urls</a:t>
            </a:r>
            <a:r>
              <a:rPr lang="en-US" altLang="zh-CN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import include, path</a:t>
            </a:r>
            <a:endParaRPr lang="en-US" altLang="zh-CN" sz="2000" dirty="0">
              <a:solidFill>
                <a:srgbClr val="008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 err="1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urlpatterns</a:t>
            </a:r>
            <a:r>
              <a:rPr lang="en-US" altLang="zh-CN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= [</a:t>
            </a:r>
            <a:endParaRPr lang="en-US" altLang="zh-CN" sz="2000" dirty="0">
              <a:solidFill>
                <a:srgbClr val="008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# ... snip ...</a:t>
            </a:r>
            <a:endParaRPr lang="en-US" altLang="zh-CN" sz="2000" dirty="0">
              <a:solidFill>
                <a:srgbClr val="008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path('</a:t>
            </a:r>
            <a:r>
              <a:rPr lang="en-US" altLang="zh-CN" sz="2000" dirty="0" err="1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community</a:t>
            </a:r>
            <a:r>
              <a:rPr lang="en-US" altLang="zh-CN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/', include('</a:t>
            </a:r>
            <a:r>
              <a:rPr lang="en-US" altLang="zh-CN" sz="2000" dirty="0" err="1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django_website.aggregator.urls</a:t>
            </a:r>
            <a:r>
              <a:rPr lang="en-US" altLang="zh-CN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')),</a:t>
            </a:r>
            <a:endParaRPr lang="en-US" altLang="zh-CN" sz="2000" dirty="0">
              <a:solidFill>
                <a:srgbClr val="008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path(</a:t>
            </a:r>
            <a:r>
              <a:rPr lang="en-US" altLang="zh-CN" sz="2000" dirty="0" err="1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'contact</a:t>
            </a:r>
            <a:r>
              <a:rPr lang="en-US" altLang="zh-CN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/', include('</a:t>
            </a:r>
            <a:r>
              <a:rPr lang="en-US" altLang="zh-CN" sz="2000" dirty="0" err="1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django_website.contact.urls</a:t>
            </a:r>
            <a:r>
              <a:rPr lang="en-US" altLang="zh-CN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')),</a:t>
            </a:r>
            <a:endParaRPr lang="en-US" altLang="zh-CN" sz="2000" dirty="0">
              <a:solidFill>
                <a:srgbClr val="008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# ... snip ...</a:t>
            </a:r>
            <a:endParaRPr lang="en-US" altLang="zh-CN" sz="2000" dirty="0">
              <a:solidFill>
                <a:srgbClr val="008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]</a:t>
            </a:r>
            <a:endParaRPr lang="en-US" altLang="zh-CN" sz="2000" dirty="0" smtClean="0">
              <a:solidFill>
                <a:srgbClr val="008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请注意，此示例中的正则表达式没有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$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（字符串尾匹配字符），但包含尾部斜线。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包括其他的</a:t>
            </a:r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URLconf</a:t>
            </a:r>
            <a:endParaRPr kumimoji="1" lang="en-US" altLang="zh-CN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0725" y="1091565"/>
            <a:ext cx="10607675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如果在视图、模板中使用硬编码的链接，在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urlconf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发生改变时，维护是一件非常麻烦的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事情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1">
              <a:lnSpc>
                <a:spcPct val="250000"/>
              </a:lnSpc>
            </a:pPr>
            <a:r>
              <a:rPr lang="zh-CN" altLang="en-US" sz="2000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解决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：在做链接时，通过指向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urlconf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的名称，动态生成链接地址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1">
              <a:lnSpc>
                <a:spcPct val="250000"/>
              </a:lnSpc>
            </a:pPr>
            <a:r>
              <a:rPr lang="zh-CN" altLang="en-US" sz="2000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视图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：使用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django.core.urlresolvers.reverse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()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函数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1">
              <a:lnSpc>
                <a:spcPct val="250000"/>
              </a:lnSpc>
            </a:pPr>
            <a:r>
              <a:rPr lang="zh-CN" altLang="en-US" sz="2000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模板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：使用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url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模板标签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的反向解析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1535" y="1191895"/>
            <a:ext cx="1005649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通过本节学习我们了解</a:t>
            </a:r>
            <a:r>
              <a:rPr lang="en-US" altLang="zh-CN" sz="2000" dirty="0" err="1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Django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的框架是如何处理一个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Web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请求的，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命名组的使用，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的反向解析和错误处理。</a:t>
            </a:r>
            <a:endParaRPr lang="zh-CN" altLang="en-US" sz="200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1567</Words>
  <Application>WPS 演示</Application>
  <PresentationFormat>宽屏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汉仪书宋二KW</vt:lpstr>
      <vt:lpstr>DengXian</vt:lpstr>
      <vt:lpstr>DengXian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172</cp:revision>
  <dcterms:created xsi:type="dcterms:W3CDTF">2020-07-04T06:59:39Z</dcterms:created>
  <dcterms:modified xsi:type="dcterms:W3CDTF">2020-07-04T06:59:39Z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2052-2.1.0.3383</vt:lpwstr>
  </property>
</Properties>
</file>